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மோசேக்கும் தமது ஜனமாகிய இஸ்ரவேலுக்கும் செய்த யாவையும், கர்த்தர் இஸ்ரவேலை எகிப்திலிருந்து புறப்படப்பண்ணினதையும், மீதியானில் ஆசாரியனாயிருந்த மோசேயின் மாமனாகிய எத்திரோ கேள்வி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மோசேக்கும் தமது ஜனமாகிய இஸ்ரவேலுக்கும் செய்த யாவையும், கர்த்தர் இஸ்ரவேலை எகிப்திலிருந்து புறப்படப்பண்ணினதையும், மீதியானில் ஆசாரியனாயிருந்த மோசேயின் மாமனாகிய எத்திரோ கேள்வி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யின் மாமனாகிய எத்திரோ, மோசேயினாலே திரும்பி அனுப்பிவிடப்பட்டிருந்த அவன் மனைவியாகிய சிப்போராள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யின் மாமனாகிய எத்திரோ, மோசேயினாலே திரும்பி அனுப்பிவிடப்பட்டிருந்த அவன் மனைவியாகிய சிப்போராள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இரண்டு குமாரரையும் கூட்டிக்கொண்டு பிரயாணப்பட்டான். நான் அந்நிய தேசத்திலே பரதேசியானேன் என்று மோசே சொல்லி, ஒரு மகனுக்குக் கெர்சோம் என்று பேரிட்ட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தாவின் தேவன் எனக்குத் துணைநின்று பார்வோனின் பட்டயத்துக்கு என்னைத் தப்புவித்தார் என்று சொல்லி, மற்றவனுக்கு எலியேசர் என்று பேரிட்ட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தாவின் தேவன் எனக்குத் துணைநின்று பார்வோனின் பட்டயத்துக்கு என்னைத் தப்புவித்தார் என்று சொல்லி, மற்றவனுக்கு எலியேசர் என்று பேரிட்ட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ின் மாமனாகிய எத்திரோ மோசேயின் குமாரரோடும் அவன் மனைவியோடுங் கூட, அவன் பாளயமிறங்கியிருந்த தேவ பர்வதத்தினிடத்தில் வனாந்தரத்துக்கு வந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ின் மாமனாகிய எத்திரோ மோசேயின் குமாரரோடும் அவன் மனைவியோடுங் கூட, அவன் பாளயமிறங்கியிருந்த தேவ பர்வதத்தினிடத்தில் வனாந்தரத்துக்கு வந்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த்திரோ என்னும் உம்முடைய மாமனாகிய நானும், உம்முடைய மனைவியும், அவளோடேகூட அவளுடைய இரண்டு குமாரரும் உம்மிடத்திற்கு வந்திருக்கிறோம் என்று மோசேக்குச் சொல்லியன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த்திரோ என்னும் உம்முடைய மாமனாகிய நானும், உம்முடைய மனைவியும், அவளோடேகூட அவளுடைய இரண்டு குமாரரும் உம்மிடத்திற்கு வந்திருக்கிறோம் என்று மோசேக்குச் சொல்லியனு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ோசே தன் மாமனுக்கு எதிர்கொண்டுபோய், அவனை வணங்கி, முத்தஞ்செய்தான்; ஒருவரை ஒருவர் சுகசெய்தி விசாரித்துக்கொண்டு, கூடாரத்துக்குள் பிரவேச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ோசே தன் மாமனுக்கு எதிர்கொண்டுபோய், அவனை வணங்கி, முத்தஞ்செய்தான்; ஒருவரை ஒருவர் சுகசெய்தி விசாரித்துக்கொண்டு, கூடாரத்துக்குள் பிரவேச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இஸ்ரவேலரை எகிப்தியரின் கைக்குத் தப்புவித்து, அவர்களுக்குச் செய்த சகல நன்மைகளையுங்குறித்து எத்திரோ சந்தோஷப்பட்ட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இஸ்ரவேலரை எகிப்தியரின் கைக்குத் தப்புவித்து, அவர்களுக்குச் செய்த சகல நன்மைகளையுங்குறித்து எத்திரோ சந்தோஷப்பட்ட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ை எகிப்தியரின் கைக்கும் பார்வோனின் கைக்கும் தப்புவித்து, எகிப்தியருடைய கையின் கீழிருந்த ஜனத்தை விடுவித்த கர்த்தருக்கு ஸ்தோத்திர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ை எகிப்தியரின் கைக்கும் பார்வோனின் கைக்கும் தப்புவித்து, எகிப்தியருடைய கையின் கீழிருந்த ஜனத்தை விடுவித்த கர்த்தருக்கு ஸ்தோத்திர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ல்லாத் தேவர்களைப் பார்க்கிலும் பெரியவர் என்பதை இப்பொழுது அறிந்திருக்கிறேன்; அவர்கள் இடும்பு செய்த காரியத்தில் அவர்களை மேற்கொண்டார் என்று சொல்லி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ல்லாத் தேவர்களைப் பார்க்கிலும் பெரியவர் என்பதை இப்பொழுது அறிந்திருக்கிறேன்; அவர்கள் இடும்பு செய்த காரியத்தில் அவர்களை மேற்கொண்டார் என்று சொல்லி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மாமனாகிய எத்திரோ சர்வாங்க தகனபலியையும் மற்றப் பலிகளையும் தேவனுக்குக் கொண்டுவந்து செலுத்தினான். பின்பு ஆரோனும் இஸ்ரவேல் மூப்பர் அனைவரும் வந்து மோசேயின் மாமனுடனே தேவசமுகத்தில் போஜனம் ப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மாமனாகிய எத்திரோ சர்வாங்க தகனபலியையும் மற்றப் பலிகளையும் தேவனுக்குக் கொண்டுவந்து செலுத்தினான். பின்பு ஆரோனும் இஸ்ரவேல் மூப்பர் அனைவரும் வந்து மோசேயின் மாமனுடனே தேவசமுகத்தில் போஜனம் 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் மோசே ஜனங்களை நியாயம்விசாரிக்க உட்கார்ந்தான்; ஜனங்கள் காலமே துவக்கிச் சாயங்காலம்மட்டும் மோசேக்கு முன்பாக நி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் மோசே ஜனங்களை நியாயம்விசாரிக்க உட்கார்ந்தான்; ஜனங்கள் காலமே துவக்கிச் சாயங்காலம்மட்டும் மோசேக்கு முன்பாக நி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 அவன் செய்த யாவையும் மோசேயின் மாமன் கண்டு: நீர் ஜனங்களுக்குச் செய்கிற இந்தக் காரியம் என்ன? நீர் ஒன்றியாய் உட்கார்ந்திருக்கவும், ஜனங்கள் எல்லாரும் காலமே துவக்கிச் சாயங்காலம்மட்டும் உமக்கு முன்பாக நிற்கவும் வேண்டியது என்ன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 அவன் செய்த யாவையும் மோசேயின் மாமன் கண்டு: நீர் ஜனங்களுக்குச் செய்கிற இந்தக் காரியம் என்ன? நீர் ஒன்றியாய் உட்கார்ந்திருக்கவும், ஜனங்கள் எல்லாரும் காலமே துவக்கிச் சாயங்காலம்மட்டும் உமக்கு முன்பாக நிற்கவும் வேண்டியது என்ன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 அவன் செய்த யாவையும் மோசேயின் மாமன் கண்டு: நீர் ஜனங்களுக்குச் செய்கிற இந்தக் காரியம் என்ன? நீர் ஒன்றியாய் உட்கார்ந்திருக்கவும், ஜனங்கள் எல்லாரும் காலமே துவக்கிச் சாயங்காலம்மட்டும் உமக்கு முன்பாக நிற்கவும் வேண்டியது என்ன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ோசே தன் மாமனை நோக்கி: தேவனிடத்தில் விசாரிக்கும்படி ஜனங்கள் என்னிடத்தில் வர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யாதொரு காரியம் உண்டானால், என்னிடத்தில் வருகிறார்கள்; நான் அவர்களுக்குள்ள வழக்கைத் தீர்த்து, தேவகட்டளைகளையும் அவருடைய பிரமாணங்களையும் தெரிவிக்கிற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யாதொரு காரியம் உண்டானால், என்னிடத்தில் வருகிறார்கள்; நான் அவர்களுக்குள்ள வழக்கைத் தீர்த்து, தேவகட்டளைகளையும் அவருடைய பிரமாணங்களையும் தெரிவிக்கிற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மோசேயின் மாமன்: நீர் செய்கிற காரியம் நல்லதல்ல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ும் உம்மோடே இருக்கிற ஜனங்களும் தொய்ந்துபோவீர்கள் இது உமக்கு மிகவும் பாரமான காரியம்; நீர் ஒருவராய் அதைச் செய்ய உம்மாலே கூடா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ும் உம்மோடே இருக்கிற ஜனங்களும் தொய்ந்துபோவீர்கள் இது உமக்கு மிகவும் பாரமான காரியம்; நீர் ஒருவராய் அதைச் செய்ய உம்மாலே கூட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என் சொல்லைக்கேளும், உமக்கு ஒரு ஆலோசனை சொல்லுகிறேன்; தேவனும் உம்மோடுகூட இருப்பார், நீர் தேவசந்நிதியிலே ஜனங்களுக்காக இரும்; விசேஷித்தவைகளைத் தேவனிடத்தில் கொண்டுபோய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என் சொல்லைக்கேளும், உமக்கு ஒரு ஆலோசனை சொல்லுகிறேன்; தேவனும் உம்மோடுகூட இருப்பார், நீர் தேவசந்நிதியிலே ஜனங்களுக்காக இரும்; விசேஷித்தவைகளைத் தேவனிடத்தில் கொண்டுபோய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்டளைகளையும் பிரமாணங்களையும் அவர்களுக்கு வெளிப்படுத்தி; அவர்கள் நடக்கவேண்டிய வழியையும், அவர்கள் செய்யவேண்டிய காரியத்தையும் அவர்களுக்குத் தெரியப்படுத்த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்டளைகளையும் பிரமாணங்களையும் அவர்களுக்கு வெளிப்படுத்தி; அவர்கள் நடக்கவேண்டிய வழியையும், அவர்கள் செய்யவேண்டிய காரியத்தையும் அவர்களுக்குத் தெரியப்படுத்த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ப்பிரகாரம் நீர் செய்வதும், இப்படித் தேவன் உமக்குக் கட்டளையிடுவதும் உண்டானால், உம்மாலே தாங்கக்கூடும்; இந்த ஜனங்கள் எல்லாரும் தாங்கள் போகும் இடத்துக்குச் சுகமாய்ப் போய்ச் சேரலா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ப்பிரகாரம் நீர் செய்வதும், இப்படித் தேவன் உமக்குக் கட்டளையிடுவதும் உண்டானால், உம்மாலே தாங்கக்கூடும்; இந்த ஜனங்கள் எல்லாரும் தாங்கள் போகும் இடத்துக்குச் சுகமாய்ப் போய்ச் சேரலா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தன் மாமன் சொல்கேட்டு, அவன் சொன்னபடியெல்லாம்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இஸ்ரவேலர் எல்லாரிலும்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ஜனங்கள்மேல் தலைவராக்க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இஸ்ரவேலர் எல்லாரிலும்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ஜனங்கள்மேல் தலைவராக்க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இஸ்ரவேலர் எல்லாரிலும்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ஜனங்கள்மேல் தலைவராக்க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எப்பொழுதும் ஜனங்களை நியாயம் விசாரித்தார்கள்; வருத்தமான காரியங்களைமாத்திரம் மோசேயினிடத்தில் கொண்டுவந்தார்கள்; சிறிய காரியங்களையெல்லாம் தாங்களே தீர்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எப்பொழுதும் ஜனங்களை நியாயம் விசாரித்தார்கள்; வருத்தமான காரியங்களைமாத்திரம் மோசேயினிடத்தில் கொண்டுவந்தார்கள்; சிறிய காரியங்களையெல்லாம் தாங்களே தீர்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மோசே தன் மாமனை அனுப்பிவிட்டான்; அவன் திரும்பத் தன் தேசத்துக்குப் போய்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ൈവം മോശെക്കും തന്റെ ജനമായ യിസ്രായേലിന്നും വേണ്ടി ചെയ്തതു ഒക്കെയും യഹോവ യിസ്രായേലിനെ മിസ്രയീ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പുറപ്പെടുവിച്ചതും മിദ്യാനിലെ പുരോഹിതനായി മോശെയുടെ അമ്മായപ്പനായ യിത്രോ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ോൾ മോശെയുടെ അമ്മായപ്പനായ യിത്രോ മോശെ മടക്കി അയച്ചിരുന്ന അവന്റെ ഭാര്യ സിപ്പോറയെയും അവ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 പുത്രന്മാരെയും കൂട്ടിക്കൊണ്ടു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അന്യദേശത്തു പരദേശിയായി എന്നു അവൻ പറഞ്ഞതുകൊണ്ടു അവരിൽ ഒരുത്തന്നു ഗേർഷോം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റെ പിതാവിന്റെ ദൈവം എനിക്കു തുണയായി എന്നെ ഫറവോന്റെ വാളിങ്കൽ നിന്നു രക്ഷിച്ചു എന്ന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തുകൊണ്ടു മററവന്നു എലീയേസെർ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മോശെയുടെ അമ്മായപ്പനായ യിത്രോ അവന്റെ പുത്രന്മാരോടും അവന്റെ ഭാര്യയോടുംകൂടെ, മോശ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ളയമിറങ്ങിയിരുന്ന മരുഭൂമിയിൽ ദൈവത്തിന്റെ പർവ്വതത്തിങ്കൽ അവന്റെ അടുക്ക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ന്റെ അമ്മായപ്പൻ യിത്രോ എന്ന ഞാനും നിന്റെ ഭാര്യയും രണ്ടു പുത്രന്മാരും ന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ിക്കുന്നു എന്നു അവൻ മോശെയോട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ോശെ തന്റെ അമ്മായപ്പനെ എതിരേല്പാൻ ചെന്നു വണങ്ങി അവനെ ചുംബിച്ചു; അവർ തമ്മിൽ കുശലപ്രശ്നം 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രത്തി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ോശെ തന്റെ അമ്മായപ്പനോടു യഹോവ യിസ്രായേലിന്നുവേണ്ടി ഫറവോനോടും മിസ്രയീമ്യരോടും ചെയ്തതു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യിൽ തങ്ങൾക്കു നേരിട്ട പ്രയാസം ഒക്കെയും യഹോവ തങ്ങളെ രക്ഷിച്ചപ്രകാരവും വിവര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ോവ മിസ്രയീമ്യരുടെ കയ്യിൽനിന്നു യിസ്രായേലിനെ വിടുവിച്ചതിനാൽ അവർക്കു ചെയ്ത എല്ലാ നന്മനിമിത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ത്രോ സന്തോ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ിത്രോ പറഞ്ഞതെന്തെന്നാൽ: നിങ്ങളെ മിസ്രയീമ്യരുടെ കയ്യിൽനിന്നും ഫറവോന്റെ കയ്യിൽനിന്നും രക്ഷ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്യരുടെ കൈക്കീഴിൽനിന്നു ജനത്തെ വിടുവിച്ചിരിക്കുന്ന യഹോവ സ്തുതിക്കപ്പെട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 സകലദേവന്മാരിലും വലിയവൻ എന്നു ഞാൻ ഇപ്പോൾ അറിയുന്നു. അതേ, ഇവരോടു അവർ അഹങ്കരിച്ച കാര്യ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ോശെയുടെ അമ്മായപ്പനായ യിത്രോ ദൈവത്തിന്നു ഹോമവും ഹനനയാഗവും കഴിച്ചു; അഹരോനും യിസ്രാ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പ്പന്മാരെല്ലാവരും വന്നു മോശെയുടെ അമ്മായപ്പനോടുകൂടെ ദൈവസന്നിധിയിൽ ഭക്ഷണം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ിറ്റെന്നാൾ മോശെ ജനത്തിന്നു ന്യായം വിധിപ്പാൻ ഇരുന്നു; ജനം രാവിലെ തുടങ്ങി വൈകുന്നേരംവരെ മോശെ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ം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ജനത്തിന്നുവേണ്ടി ചെയ്യുന്നതൊക്കെയും മോശെയുടെ അമ്മായപ്പൻ കണ്ടപ്പോൾ: നീ ജനത്തിന്നു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 ഈ കാര്യം എന്തു? നീ ഏകനായി വിസ്തരിപ്പാൻ ഇരിക്കയും ജനം ഒക്കെയും രാവിലേ തുടങ്ങി വൈകുന്നേരം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ചുറ്റും നിൽക്കയും ചെയ്യുന്നതു എന്തു എന്നു അവൻ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ോശെ തന്റെ അമ്മായപ്പനോടു: ദൈവത്തോടു ചോദിപ്പാൻ ജനം എന്റെ അടുക്കൽ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ക്കു ഒരു കാര്യം ഉണ്ടാകുമ്പോൾ അവർ എന്റെ അടുക്കൽ വരും. അവർക്കു തമ്മിലുള്ള കാര്യം ഞാൻ കേ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യും ദൈവത്തിന്റെ കല്പനകളും പ്രമാണങ്ങളും അവരെ അറിയിക്കയും ചെയ്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ന്നു മോശെയുടെ അമ്മായപ്പൻ അവനോടു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 ചെയ്യുന്ന കാര്യം നന്നല്ല; നീയും നിന്നോടുകൂടെയുള്ള ഈ ജനവും ക്ഷീണിച്ചുപോകും; ഈ കാര്യം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ഭാരമാകുന്നു; ഏകനായി അതു നിവർത്തിപ്പാൻ നിനക്കു കഴിയുന്നത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കയാൽ എന്റെ വാക്കു കേൾക്ക; ഞാൻ ഒരാലോചന പറഞ്ഞുതരാം. ദൈവം നിന്നോടുകൂടെ ഇരിക്കും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നുവേണ്ടി ദൈവസന്നിധിയിൽ ഇരിക്ക; നീ കാര്യങ്ങളെ ദൈവസന്നിധിയിൽ കൊണ്ടുചെല്ല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ക്കു കല്പനകളും പ്രമാണങ്ങളും ഉപദേശിക്കയും നടക്കേണ്ടുന്ന വഴിയും ചെയ്യേണ്ടുന്ന പ്രവൃത്തിയും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ക്കയും ചെയ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ല്ലാതെ, ദൈവഭക്തന്മാരും സത്യവാന്മാരും ദുരാദായം വെറുക്കുന്നവരുമായ പ്രാപ്തിയുള്ള പുരുഷ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നത്തിൽനിന്നും തിരഞ്ഞെടുത്തു അവരെ ആയിരംപേർക്കു അധിപതിമാരായും നൂറുപേർക്കു അധിപതിമാര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തുപേർക്കു അധിപതിമാരായും പത്തുപേർക്കു അധിപതിമാരായും നിയമ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ർ എല്ലാസമയത്തും ജനത്തിന്നു ന്യായം വിധിക്കട്ടെ; വലിയ കാര്യം ഒക്കെയും അവർ ന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രട്ടെ; ചെറിയ കാര്യം ഒക്കെയും അവർ തന്നേ തീർക്കട്ടെ; ഇങ്ങനെ അവർ നിന്നോടുകൂടെ വഹിക്കുന്നത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ഭാരം കു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ീ ഈ കാര്യം ചെയ്കയും ദൈവം അതു അനുവദിക്കയും ചെയ്താൽ നിനക്കു നിന്നുപൊറുക്കാം. ഈ ജനത്തിന്ന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ത്തോടെ തങ്ങളുടെ സ്ഥലത്തേക്കു പോകയുമ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മോശെ തന്റെ അമ്മായപ്പന്റെ വാക്കു കേട്ടു, അവൻ പറഞ്ഞതുപോലെ ഒക്കെ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ോശെ എല്ലായിസ്രായേലിൽനിന്നും പ്രാപ്തിയുള്ള പുരുഷന്മാരെ തിരഞ്ഞെടുത്തു അവരെ ആയിരംപേ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പതിമാരായും നൂറുപേർക്കു അധിപതിമാരായും അമ്പതുപേർക്കു അധിപതിമാരായും പത്തുപേർക്കു അധിപതിമാര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നു തലവന്മാര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ർ എല്ലാസമയത്തും ജനത്തിന്നു ന്യായം വിധിച്ചു വന്നു; വിഷമമുള്ള കാര്യം അവർ മോശെയ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രും; ചെറിയ കാര്യം ഒക്കെയും അവർ തന്നേ തീ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ിന്റെ ശേഷം മോശെ തന്റെ അമ്മായപ്പനെ യാത്ര അയച്ചു; അവൻ സ്വദേശത്തേക്കു മടങ്ങ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2026-10-21T04:43:09Z</dcterms:created>
  <dcterms:modified xsi:type="dcterms:W3CDTF">2026-10-21T04:43:09Z</dcterms:modified>
  <dc:title>പുറപ്പാട്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