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தாய் தேற்றுவது போல்
என் நேசர் தேற்றுவார் (2)
அல்லேலூயா அல்லேலூயா
அல்லேலூயா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ர்போடு அணைப்பாரே
மனக்கவலை தீர்ப்பார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தாய் தேற்றுவது போல்
என் நேசர் தேற்றுவார்
அல்லேலூயா அல்லேலூயா
அல்லேலூயா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ம்பிடித்து நடத்துவார்
கன்மலைமேல் நிறுத்துவார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தாய் தேற்றுவது போல்
என் நேசர் தேற்றுவார்
அல்லேலூயா அல்லேலூயா
அல்லேலூயா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க்காக மரித்தாரே
என் பாவம் சுமந்தார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தாய் தேற்றுவது போல்
என் நேசர் தேற்றுவார்
அல்லேலூயா அல்லேலூயா
அல்லேலூயா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ஒருபோதும் கைவிடார்
ஒருநாளும் விலகிடார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தாய் தேற்றுவது போல்
என் நேசர் தேற்றுவார்
அல்லேலூயா அல்லேலூயா
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2026-10-24T20:32:14Z</dcterms:created>
  <dcterms:modified xsi:type="dcterms:W3CDTF">2026-10-24T20:32:14Z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