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் என்று கேட்கிறீர்கள்; கர்த்தர் உனக்கும் உன் இளவயதின் மனைவிக்கும் சாட்சியாயிருக்கிறார்; உன்தோழியும் உன் உடன்படிக்கையின் மனைவியுமாகிய அவளுக்கு நீ துரோகம்பண்ணினா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ஒருவனையல்லவா படைத்தார்? ஆவி அவரிடத்தில் பரிபூரணமாயிருந்ததே. பின்னை ஏன் ஒருவனைப்படைத்தார்? தேவபக்தியுள்ள, சந்ததியைப் பெறும்படிதானே. ஆகையால் ஒருவனும் தன் இளவயதின் மனைவிக்குத் துரோகம்பண்ணாதபடிக்கு,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ஒருவனையல்லவா படைத்தார்? ஆவி அவரிடத்தில் பரிபூரணமாயிருந்ததே. பின்னை ஏன் ஒருவனைப்படைத்தார்? தேவபக்தியுள்ள, சந்ததியைப் பெறும்படிதானே. ஆகையால் ஒருவனும் தன் இளவயதின் மனைவிக்குத் துரோகம்பண்ணாதபடிக்கு,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்ளிவிடுதலை நான் வெறுக்கிறேன͠என்று இஸ்ரவேலின் தேவனாகிய கர்த்தர் சொல்லுகிறார்; அப்படிப்பட்டவன் கொடுமையினால் தன் வஸ்திரத்தை மூடுகிறான் என்று சேனைகளின் கர்த்தர் சொல்லுகிறார்; ஆகையால் நீங்கள் துரோகம்பண்ணாமல்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்ளிவிடுதலை நான் வெறுக்கிறேன͠என்று இஸ்ரவேலின் தேவனாகிய கர்த்தர் சொல்லுகிறார்; அப்படிப்பட்டவன் கொடுமையினால் தன் வஸ்திரத்தை மூடுகிறான் என்று சேனைகளின் கர்த்தர் சொல்லுகிறார்; ஆகையால் நீங்கள் துரோகம்பண்ணாமல் உங்கள் ஆவியைக்குறித்து எச்சரிக்கையாய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வார்த்தைகளினாலே கர்த்தரை வருத்தப்படுத்துகிறீர்கள்; ஆனாலும் எதினாலே அவரை வருத்தப்படுத்துகிறோம் என்கிறீர்கள்; பொல்லாப்பைச் செய்கிறவனெவனும் கர்த்தரின் பார்வைக்கு நல்லவன் என்றும் அப்படிப்பட்வர்கள்பேரில் அவர் பிரியமாயிருக்கிறாரென்றும், நியாயந்தீர்க்கிற தேவன் எங்கேயென்றும், நீங்கள் சொல்லுகிறதினாலேய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ஆசாரியர்களே இந்தக் கட்டளை உங்களுக்குரிய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ளாமலும் என் நாமத்துக்கு மகிமையைச் செலுத்தும்படி இதைச் சிந்தியாமலுமிருந்தால், நான் உங்களுக்குள்ளே சாபத்தை அனுப்பி, உங்கள் ஆசீர்வாதங்களையும் சாபமாக்குவேன்; ஆம், நீங்கள் அதைச் சிந்தியாமற்போனதினால் அவைகளைச் சபித்த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ன் உங்களுடைய பயிரைக் கெடுத்து, உங்கள் பண்டிகைகளின் சாணியையே உங்கள் முகங்களில் இறைப்பேன்; அதனோடுகூட நீங்களும் தள்ளுபடியா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ன் உங்களுடைய பயிரைக் கெடுத்து, உங்கள் பண்டிகைகளின் சாணியையே உங்கள் முகங்களில் இறைப்பேன்; அதனோடுகூட நீங்களும் தள்ளுபடியா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லேவியோரடேபண்ணின என் உடன்படிக்கை நிலைத்திருக்கும்படிக்கு இந்தக் கட்டளையை உங்களிடத்திற்கு அனுப்பினேன் என்கிறதை அப்பொழுது அறிந்துகொள்வ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லேவியோரடேபண்ணின என் உடன்படிக்கை நிலைத்திருக்கும்படிக்கு இந்தக் கட்டளையை உங்களிடத்திற்கு அனுப்பினேன் என்கிறதை அப்பொழுது அறிந்துகொள்வ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ோடே பண்ணின என் உடன்படிக்கை ஜீவனும் சமாதானமுமாக இருந்தது; அவன் எனக்குப் பயப்படும் பயத்தோடே இருக்கவேண்டுமென்று, இவைகளை அவனுக்குக் கட்டளையிட்டேன்; அப்படியே அவன் என் நாமத்துக்குப் பயந்தும் இ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ோடே பண்ணின என் உடன்படிக்கை ஜீவனும் சமாதானமுமாக இருந்தது; அவன் எனக்குப் பயப்படும் பயத்தோடே இருக்கவேண்டுமென்று, இவைகளை அவனுக்குக் கட்டளையிட்டேன்; அப்படியே அவன் என் நாமத்துக்குப் பயந்தும் இ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வேதம் அவன் வாயிலிருந்தது; அவனுடைய உதடுகளில் அநியாயம் காணப்படவில்லை; அவன் என்னோடே சமாதானமும் யதார்த்தமுமாய்ச் சஞ்சரித்து, அநேகரை அக்கிரமத்தினின்று திரு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ியவேதம் அவன் வாயிலிருந்தது; அவனுடைய உதடுகளில் அநியாயம் காணப்படவில்லை; அவன் என்னோடே சமாதானமும் யதார்த்தமுமாய்ச் சஞ்சரித்து, அநேகரை அக்கிரமத்தினின்று திருப்ப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ாரியனுடைய உதடுகள் அறிவைக் காக்கவேண்டும்; வேதத்தை அவன் வாயிலே தேடுவார்களே; அவன் சேனைகளுடைய கர்த்தரின் தூத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சாரியனுடைய உதடுகள் அறிவைக் காக்கவேண்டும்; வேதத்தை அவன் வாயிலே தேடுவார்களே; அவன் சேனைகளுடைய கர்த்தரின் தூத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ோ வழியைவிட்டு விலகி, அநேகரை வேதத்தைக்குறித்து இடறப்பண்ணினீர்கள்; லேவியின் உடன்படிக்கையைக் கெடுத்துப்போட்ட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ோ வழியைவிட்டு விலகி, அநேகரை வேதத்தைக்குறித்து இடறப்பண்ணினீர்கள்; லேவியின் உடன்படிக்கையைக் கெடுத்துப்போட்டீ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 வழிகளைக் கைக்கொள்ளாமல் வேதத்தைக்குறித்துப் பட்சபாதம் பண்ணினபடியினால் நானும் உங்களை எல்லா ஜனத்துக்கு முன்பாகவும் அற்பரும் நீசருமாக்க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ன் வழிகளைக் கைக்கொள்ளாமல் வேதத்தைக்குறித்துப் பட்சபாதம் பண்ணினபடியினால் நானும் உங்களை எல்லா ஜனத்துக்கு முன்பாகவும் அற்பரும் நீசருமாக்கி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ெல்லாருக்கும் ஒரே பிதா இல்லையோ? ஒரே தேவன் நம்மைச் சிருஷ்டித்ததில்லையோ? நாம் நம்முடைய பிதாக்களின் உடன்படிக்கையைப் பரிசுத்தக்குலைச்சலாக்கி, அவனவன் தன்தன் சகோதரனுக்குத் துரோகம்பண்ணுவானேன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்மெல்லாருக்கும் ஒரே பிதா இல்லையோ? ஒரே தேவன் நம்மைச் சிருஷ்டித்ததில்லையோ? நாம் நம்முடைய பிதாக்களின் உடன்படிக்கையைப் பரிசுத்தக்குலைச்சலாக்கி, அவனவன் தன்தன் சகோதரனுக்குத் துரோகம்பண்ணுவானேன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ஜனங்கள் துரோகம்பண்ணினார்கள்; இஸ்ரவேலிலும் எருசலேமிலும் அருவருப்பான காரியம் செய்யப்பட்டது; கர்த்தர் சிநேகிக்கிற பரிசுத்தத்தை யூதா ஜனங்கள் பரிசுத்தக்குலைச்சலாக்கி அந்நிய தேவதையின் குமாரத்திகளை விவாகம் 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கிறவன் எவனோ, அவன் காவல்காக்கிறவனாயினும் உத்தரவுகொடுகிறவனாயினும் சேனைகளின் கர்த்தருக்குக் காணிக்கை செலுத்துகிறவனாயினும், அவனை யாக்கோபின் கூடாரங்களில் இராதபடிக்குக் கர்த்தர் சங்கர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ெய்கிறவன் எவனோ, அவன் காவல்காக்கிறவனாயினும் உத்தரவுகொடுகிறவனாயினும் சேனைகளின் கர்த்தருக்குக் காணிக்கை செலுத்துகிறவனாயினும், அவனை யாக்கோபின் கூடாரங்களில் இராதபடிக்குக் கர்த்தர் சங்கர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ண்டாந்தரமும் இதைச் செய்து, கர்த்தருடைய பீடத்தைக் கண்ணீரினாலும் அழுகையினாலும் பெருமூச்சினாலும் நிரப்புகிறீர்கள்; ஆகையால், அவர் இனிக் காணிக்கையை மதியார், அதை உங்கள் கைகளில் பிரியமாய் ஏற்றுக்கொள்ளவுமாட்ட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ண்டாந்தரமும் இதைச் செய்து, கர்த்தருடைய பீடத்தைக் கண்ணீரினாலும் அழுகையினாலும் பெருமூச்சினாலும் நிரப்புகிறீர்கள்; ஆகையால், அவர் இனிக் காணிக்கையை மதியார், அதை உங்கள் கைகளில் பிரியமாய் ஏற்றுக்கொள்ளவுமா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তোমরা বলে থাকো, “এর কারণ কি?” কারণ তোমরা তোমাদের স্ত্রীর বিরুদ্ধে য়ে সব মন্দ কাজ করেছ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দেখেছেন| সেই স্ত্রী যদিও তোমার বিশ্বস্ত সঙ্গী ছিল এবং তোমার নিয়মের স্ত্রী ছিল তবু তুম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প্রতারণা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চান য়ে স্বামী ও স্ত্রী একদেহ ও এক আত্মাবিশিষ্ট হোক| তবেই তাদের পবিত্র সন্তানসন্তত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সেই আত্মিক একাত্মতা রক্ষা কর| তোমার স্ত্রীকে ঠকিও না| সে তোমার য়ৌবনের স্ত্র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ের প্রভু ঈশ্বর বলেন, “আমি বিবাহ বিচ্ছেদ এবং পুরুষরা য়ে সমস্ত নিষ্ঠুর কাজ করে তা ঘৃণ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|1 সুতরাং অবিশ্বস্ত হয়ো না, তোমাদের নিজ নিজ আত্মাকে সাবধানতাসহ রক্ষা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ভুল শিক্ষা দিয়েছ| সেই ভুল শিক্ষাগুলি প্রভুকে খুব ক্লান্ত করেছে| তোমরা শিখিয়েছ য়ে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ব্যক্তি কুকর্ম করে প্রভু তাদের ভালবাসেন| তোমরা বলছ য়ে ঈশ্বর মনে করেন সেই লোকরা ভালো এবং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িয়েছ য়ে কুকর্ম করবার জন্য ঈশ্বর লোকদের শাস্তি দ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এখন ওহে যাজকরা, এই নিয়ম তোমা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তোমরা এর অবাধ্য হও এবং আমাকে সম্মান করার এই রয়োজনীয় ব্যাপারটিকে যদি গুরুত্ব না দাও তব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িরুদ্ধে অভিশাপ পাঠাব, সর্বশক্তিমান প্রভু এই কথা বলেন| তোমরা আশীর্বাদ দিলে আমি তা অভিশ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করব, আর আমি তাদের অভিশাপ দিয়েছি কারণ তোমরা এই বিষযটার ওপর গুরুত্ব দা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দেখ, আমি তোমার উত্তরপুরুষদের শাস্তি দেব| আমি তোমাদের মুখে উত্সব নৈবেদ্য থেকে জন্তুদের বীষ্ঠ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পে দেবো এবং তোমাদের ওগুলোর সঙ্গে ছুঁড়ে ফেল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তোমরা জানবে য়ে আমি এই আদেশ দিচ্ছি যাতে লেবির সঙ্গে আমার চুক্তি চলতে থাকে|”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েছেন, “লেবির সঙ্গে আমার চুক্তি ছিল জীবন ও শান্তির চুক্তি| সে আমায সম্মান করে এবং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ভীত হ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েবি সত্য শিক্ষা দিয়েছে| সে কখনও মন্দ জিনিস শেখায় নি| সে ছিল সত্‌ এবং শান্তি ভালবাসত এবং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লোককে মন্দ কাজ করা থেকে ফিরিযে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এসব বলি কারণ লোকে জ্ঞানের প্রয়োজনে যাজক খোঁজে আর ঈশ্বরের আজ্ঞা শিক্ষা করতে তারা ত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, কারণ সেই তো ঈশ্বরের বার্তাবাহ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ভু বলেছেন: “যাজকরা আমার পথ থেকে সরে গিয়েছিল এবং অনেক লোককে বিধি অস্বীকার কর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তোমরা লেবির সঙ্গে আমার চুক্তি ধ্বংস করেছ|” সর্বশক্তিমান 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়েহেতু তোমরা আমার পথগুলি অনুসরণ করনি এবং আমার নীতি শিক্ষায় পক্ষপাতিত্ব করেছ সেহেতু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ৃত এবং অপমানিত করা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দের সকলেরই সেই এক পিতা| একই ঈশ্বর আমাদের তৈরী করেছেন| তাহলে কেন লোকে তাদের ভাইদের ঠকিয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চুক্তি তাদের পূর্বপুরুষদের সঙ্গে করেছিলেন তাকে অসম্মান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র লোকরা বিশ্বাসঘাতকদের মত ব্যবহার করেছিল| জেরুশালেম এবং ইস্রায়েলের লোকরা মারাত্মক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যিহূদার লোক ঈশ্বরের পবিত্র মন্দির, য়েটাকে ঈশ্বর ভালবাসতেন, নষ্ট করেছে| যিহূদার লোকরা বিদ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মনীদের বিয়ে করেছিল যারা বিদেশী দেবতা সমূহের অধিকারপ্রাপ্ত এবং ঐ সব বিদেশী দেবতাদের পূজো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যাকোবের পরিবার থেকে ঐ সমস্ত লোকদের সরিয়ে দেবেন| এমন কি যদিও সেই ব্যক্তি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উদ্দেশ্যে উপহার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কাঁদতে পারো এবং প্রভুর বেদী চোখের জলে ঢেকে দিতে পারো, কিন্তু প্রভু তোমাদের উপহার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না এবং তোমরা যা কিছু আনো তাতে তিনি খুশী হ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াখ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2026-10-20T02:46:29Z</dcterms:created>
  <dcterms:modified xsi:type="dcterms:W3CDTF">2026-10-20T02:46:29Z</dcterms:modified>
  <dc:title>মালাখি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