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us the heavens and the earth were finished, and all the host of them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on the seventh day God ended his work which he had made; and he rested on the seventh day from all his work which he had mad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on the seventh day God ended his work which he had made; and he rested on the seventh day from all his work which he had mad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God blessed the seventh day, and sanctified it: because that in it he had rested from all his work which God created and mad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God blessed the seventh day, and sanctified it: because that in it he had rested from all his work which God created and mad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se are the generations of the heavens and of the earth when they were created, in the day that the LORD God made the earth and the heavens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se are the generations of the heavens and of the earth when they were created, in the day that the LORD God made the earth and the heavens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every plant of the field before it was in the earth, and every herb of the field before it grew: for the LORD God had not caused it to rain upon the earth, and there was not a man to till the groun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every plant of the field before it was in the earth, and every herb of the field before it grew: for the LORD God had not caused it to rain upon the earth, and there was not a man to till the groun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every plant of the field before it was in the earth, and every herb of the field before it grew: for the LORD God had not caused it to rain upon the earth, and there was not a man to till the groun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there went up a mist from the earth, and watered the whole face of the groun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LORD God formed man of the dust of the ground, and breathed into his nostrils the breath of life; and man became a living soul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LORD God formed man of the dust of the ground, and breathed into his nostrils the breath of life; and man became a living soul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LORD God planted a garden eastward in Eden; and there he put the man whom he had forme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LORD God planted a garden eastward in Eden; and there he put the man whom he had forme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out of the ground made the LORD God to grow every tree that is pleasant to the sight, and good for food; the tree of life also in the midst of the garden, and the tree of knowledge of good and evil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out of the ground made the LORD God to grow every tree that is pleasant to the sight, and good for food; the tree of life also in the midst of the garden, and the tree of knowledge of good and evil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a river went out of Eden to water the garden; and from thence it was parted, and became into four head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a river went out of Eden to water the garden; and from thence it was parted, and became into four head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name of the first is Pison: that is it which compasses the whole land of Havilah, where there is gold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name of the first is Pison: that is it which compasses the whole land of Havilah, where there is gold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gold of that land is good: there is bdellium and the onyx ston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name of the second river is Gihon: the same is it that compasses the whole land of Ethiopia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 name of the third river is Hiddekel: that is it which goes toward the east of Assyria. And the fourth river is Euphrate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 name of the third river is Hiddekel: that is it which goes toward the east of Assyria. And the fourth river is Euphrat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LORD God took the man, and put him into the garden of Eden to dress it and to keep i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LORD God took the man, and put him into the garden of Eden to dress it and to keep i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LORD God commanded the man, saying, Of every tree of the garden you may freely eat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LORD God commanded the man, saying, Of every tree of the garden you may freely eat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of the tree of the knowledge of good and evil, you shall not eat of it: for in the day that you eat thereof you shall surely di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of the tree of the knowledge of good and evil, you shall not eat of it: for in the day that you eat thereof you shall surely die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LORD God said, It is not good that the man should be alone; I will make him an associated helper for him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LORD God said, It is not good that the man should be alone; I will make him an associated helper for him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out of the ground the LORD God formed every beast of the field, and every fowl of the air; and brought them unto Adam to see what he would call them: and whatsoever Adam called every living creature, that was the name thereof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out of the ground the LORD God formed every beast of the field, and every fowl of the air; and brought them unto Adam to see what he would call them: and whatsoever Adam called every living creature, that was the name thereof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out of the ground the LORD God formed every beast of the field, and every fowl of the air; and brought them unto Adam to see what he would call them: and whatsoever Adam called every living creature, that was the name thereof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Adam gave names to all cattle, and to the fowl of the air, and to every beast of the field; but for Adam there was not found an associated helper for hi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Adam gave names to all cattle, and to the fowl of the air, and to every beast of the field; but for Adam there was not found an associated helper for him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LORD God caused a deep sleep to fall upon Adam, and he slept: and he took one of his ribs, and closed up the flesh instead thereof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LORD God caused a deep sleep to fall upon Adam, and he slept: and he took one of his ribs, and closed up the flesh instead thereof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rib, which the LORD God had taken from man, made he a woman, and brought her unto the man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rib, which the LORD God had taken from man, made he a woman, and brought her unto the ma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Adam said, This is now bone of my bones, and flesh of my flesh: she shall be called Woman, because she was taken out of Man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Adam said, This is now bone of my bones, and flesh of my flesh: she shall be called Woman, because she was taken out of Man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refore shall a man leave his father and his mother, and shall cleave unto his wife: and they shall be one flesh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refore shall a man leave his father and his mother, and shall cleave unto his wife: and they shall be one flesh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y were both naked, the man and his wife, and were not asham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்விதமாக வானமும் பூமியும், அவைகளின் சர்வசேனையும் உண்டாக்கப்பட்டுத் தீர்ந்த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செய்த தம்முடைய கிரியையை ஏழாம் நாளிலே நிறைவேற்றி, தாம் உண்டாக்கின தம்முடைய கிரிய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ம் முடித்தபின்பு, ஏழாம் நாளிலே ஓய்ந்திரு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தாம் சிருஷ்டித்து உண்டுபண்ணின தம்முடைய கிரியைகளையெல்லாம் முடித்தபின்பு அ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ய்ந்திருந்தபடியால், தேவன் ஏழாம் நாளை ஆசீர்வதித்து, அதைப் பரிசுத்தமா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கிய கர்த்தர் பூமியையும் வானத்தையும் உண்டாக்கின நாளிலே, வானமும் பூமியும், சிருஷ்டிக்கப்ப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லாறு இவை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லத்தினுடைய சகலவிதச் செடிகளும் பூமியின்மேல் இன்னும் உண்டாகவில்லை, நிலத்தினுடைய சகலவித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ண்டுகளும் இன்னும் முளைக்கவில்லை; ஏனெனில் தேவனாகிய கர்த்தர் பூமியின்மேல் இன்னும் மழை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ய்யப்பண்ணவில்லை; நிலத்தைப் பண்படுத்த மனுஷனும் இருந்த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ூடுபனி பூமியிலிருந்து எழும்பி, பூமியையெல்லாம் நனை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ாகிய கர்த்தர் மனுஷனைப் பூமியின் மண்ணினாலே உருவாக்கி, ஜீவசுவாசத்தை அவன் நாசியிலே ஊதின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் ஜீவாத்துமாவா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ாகிய கர்த்தர் கிழக்கே ஏதேன் என்னும் ஒரு தோட்டத்தை உண்டாக்கி, தாம் உருவாக்கின மனுஷனை அ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கிய கர்த்தர், பார்வைக்கு அழகும் புசிப்புக்கு நலமுமான சகலவித விருட்சங்களையும், தோட்ட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ுவிலே ஜீவவிருட்சத்தையும், நன்மை தீமை அறியத்தக்க விருட்சத்தையும் பூமியிருந்து முளைக்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ோட்டத்துக்குத் தண்ணீர் பாயும்படி ஏதேனிலிருந்து ஒரு நதி ஓடி, அங்கேயிருந்து பிரிந்து நாலு பெர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றுகள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தலாம் ஆற்றுக்குப் பைசோன் என்று பேர், அது ஆவிலா தேசம் முழுவதையும் சுற்றி ஓடும்; அவ்விட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ன் விளை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த் தேசத்தின் பொன் நல்லது; அவ்விடத்திலே பிதோலாகும், கோமேதகக் கல்ல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ண்டாம் ஆற்றுக்குக் கீகோன் என்று பேர், அது எத்தியோப்பியா தேசம் முழுவதையும் சுற்றி ஓ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ன்றாம் ஆற்றுக்கு இதெக்கேல் என்று பேர், அது அசீரியாவுக்குக் கிழக்கே ஓடும்; நாலாம் ஆற்ற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ஐபிராத் என்று பே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ாகிய கர்த்தர் மனுஷனை ஏதேன் தோட்டத்தில் அழைத்துக் கொண்டுவந்து, அதைப் பண்படுத்தவும் காக்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ாகிய கர்த்தர் மனுஷனை நோக்கி: நீ தோட்டத்திலுள்ள சகல விருட்சத்தின் கனியையும் புசிக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சிக்கல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ும் நன்மை தீமை அறியத்தக்க விருட்சத்தின் கனியைப் புசிக்கவேண்டாம்; அதை நீ புசிக்கும் நா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கவே சாவாய் என்று கட்டளைய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வனாகிய கர்த்தர்: மனுஷன் தனிமையாயிருப்பது நல்லதல்ல, ஏற்ற துணையை அவனுக்கு உண்டாக்க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ாகிய கர்த்தர் வெளியின் சகலவித மிருகங்களையும் ஆகாயத்தின் சகலவிதப் பறவைகளையும் மண்ண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ுவாக்கி, ஆதாம் அவைகளுக்கு என்ன பேரிடுவான் என்று பார்க்கும்படி அவைகளை அவனிடத்தில் கொண்டுவந்த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்தந்த ஜீவஜந்துக்கு ஆதாம் எந்தெந்தப் பேரிட்டானோ அதுவே அதற்குப் பேர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ஆதாம் சகலவித நாட்டுமிருகங்களுக்கும், ஆகாயத்துப் பறவைகளுக்கும், சகலவித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ட்டுமிருகங்களுக்கும் பேரிட்டான்; ஆதாமுக்கோ ஏற்ற துணை இன்னும் காணப்ப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தேவனாகிய கர்த்தர் ஆதாமுக்கு அயர்ந்த நித்திரையை வரப்பண்ணினார், அவன் நித்திரையடைந்த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 அவன் விலா எலும்புகளில் ஒன்றை எடுத்து, அந்த இடத்தைச் சதையினால் அடை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ாகிய கர்த்தர் தாம் மனுஷனில் எடுத்த விலா எலும்பை மனுஷியாக உருவாக்கி, அவளை மனுஷ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ு வ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தாம்: இவள் என் எலும்பில் எலும்பும், என் மாம்சத்தில் மாம்சமுமாய் இருக்கிறாள்; இவ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ில் எடுக்கப்பட்டபடியினால் மனுஷி என்னப்படுவாள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புருஷன் தன் தகப்பனையும் தன் தாயையும் விட்டு, தன் மனைவியோடே இசைந்திருப்பான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ே மாம்சமா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ாமும் அவன் மனைவியுமாகிய இருவரும் நிர்வாணிகளாயிருந்தும், வெட்கப்படாத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2026-10-21T01:48:50Z</dcterms:created>
  <dcterms:modified xsi:type="dcterms:W3CDTF">2026-10-21T01:48:50Z</dcterms:modified>
  <dc:title>ஆதியாகமம்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