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ே என் கன்மலையும், என் இரட்சிப்பும், என் உயர்ந்த அடைக்கலமுமானவர்; நான் அதிகமாய் அசைக்கப்படுவ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ே என் கன்மலையும், என் இரட்சிப்பும், என் உயர்ந்த அடைக்கலமுமானவர்; நான் அதிகமாய் அசைக்கப்படுவத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எதுவரைக்கும் ஒரு மனுஷனுக்குத் தீங்குசெய்ய நினைப்பீர்கள், நீங்கள் அனைவரும் சங்கரிக்கப்படுவீர்கள், சாய்ந்த மதிலுக்கும் இடிந்த சுவருக்கும் ஒப்பாவீ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டைய மேன்மையிலிருந்து அவனைத் தள்ளும்படிக்கே அவர்கள் ஆலோசனைபண்ணி, அபத்தம்பேச விரும்புகிறார்கள்; தங்கள் வாயினால் ஆசீர்வதித்து, தங்கள் உள்ளத்தில் சபிக்கிறார்கள்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டைய மேன்மையிலிருந்து அவனைத் தள்ளும்படிக்கே அவர்கள் ஆலோசனைபண்ணி, அபத்தம்பேச விரும்புகிறார்கள்; தங்கள் வாயினால் ஆசீர்வதித்து, தங்கள் உள்ளத்தில் சபிக்கிறார்கள். 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ஆத்துமாவே, தேவனையே நோக்கி அமர்ந்திரு; நான் நம்புகிறது அவராலே வர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ஆத்துமாவே, தேவனையே நோக்கி அமர்ந்திரு; நான் நம்புகிறது அவராலே வர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ே என் கன்மலையும், என் இரட்சிப்பும், என் உயர்ந்த அடைக்கலமுமானவர்; நான் அசைக்கப்படுவ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இரட்சிப்பும், என் மகிமையும் தேவனிடத்தில் இருக்கிறது; பெலனான என் கன்மலையும் என் அடைக்கலமும் தேவனுக்குள் இ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ங்களே, எக்காலத்திலும் அவரை நம்புங்கள்; அவர் சமுகத்தில் உங்கள் இருதயத்தை ஊற்றிவிடுங்கள்; தேவன் நமக்கு அடைக்கலமாயிருக்கிறார். (சேலா.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ங்களே, எக்காலத்திலும் அவரை நம்புங்கள்; அவர் சமுகத்தில் உங்கள் இருதயத்தை ஊற்றிவிடுங்கள்; தேவன் நமக்கு அடைக்கலமாயிருக்கிறார். (சேலா.)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ீழ்மக்கள் மாயையும், மேன்மக்கள் பொய்யுமாமே; தராசிலே வைக்கப்பட்டால் அவர்களெல்லாரும் மாயையிலும் லேசானவ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ீழ்மக்கள் மாயையும், மேன்மக்கள் பொய்யுமாமே; தராசிலே வைக்கப்பட்டால் அவர்களெல்லாரும் மாயையிலும் லேசானவ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ொடுமையை நம்பாதிருங்கள், கொள்ளையினால் பெருமை பாராட்டாதிருங்கள்; ஐசுவரியம் விருத்தியானால் இருதயத்தை அதின்மேல் வைக்காதேய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ொடுமையை நம்பாதிருங்கள், கொள்ளையினால் பெருமை பாராட்டாதிருங்கள்; ஐசுவரியம் விருத்தியானால் இருதயத்தை அதின்மேல் வைக்காதேய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ஒருதரம் விளம்பினார், இரண்டுதரம் கேட்டிருக்கிறேன்; வல்லமை தேவனுடையது என்பத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ஒருதரம் விளம்பினார், இரண்டுதரம் கேட்டிருக்கிறேன்; வல்லமை தேவனுடையது என்பத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ையே நோக்கி என் ஆத்துமா அமர்ந்திருக்கிறது; அவரால் என் இரட்சிப்பு வர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ையே நோக்கி என் ஆத்துமா அமர்ந்திருக்கிறது; அவரால் என் இரட்சிப்பு வர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ருபையும் உம்முடையது, ஆண்டவரே! தேவரீர் அவனவன் செய்கைக்குத் தக்கதாகப் பலனளிக்கிற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ருபையும் உம்முடையது, ஆண்டவரே! தேவரீர் அவனவன் செய்கைக்குத் தக்கதாகப் பலனளிக்கிற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7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য়তো আমার অনেক শত্রু আছে, কিন্তু ঈশ্বরই আমার দুর্গ| ঈশ্বর আমায় রক্ষা করেন| উঁচু পর্বতে ঈশ্বর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নিরাপদ আশ্রয়স্থল| আমার মস্ত বড় শত্রুও আমায় পরাজিত কর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তক্ষণ তোমরা আমায় আক্রমণ করবে? আমি একটা ঝুঁকে পড়া দেওয়ালের মত| আমি একটা ভগ্ন প্রায় বেড়া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ার গুরুত্ব থাকা সত্ত্বেও ঐসব লোক আমার বিনাশের পরিকল্পনা করছে| আমার সম্পর্কে মিথ্যা বলে ও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ন্দ পায়| জনসমক্ষে ওরা আমার সম্পর্কে ভাল কথা বলে কিন্তু গোপনে আমায় অভিশাপ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াকে রক্ষা করবার জন্য আমার আত্মা ধৈর্য়্য় ধরে শুধুমাত্র ঈশ্বরের অপেক্ষা করছে! ঈশ্বর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মাত্র আশ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ই আমার দুর্গ| ঈশ্বরই আমায় রক্ষা করেন| উঁচু পর্বতে ঈশ্বরই আমার নিরাপদ আশ্রয়স্থ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ার মহিমা ও জয় ঈশ্বরের কাছ থেকে আসে| তিনিই আমার দৃঢ় দুর্গ| তিনিই আমার নিরাপদ আশ্রয়স্থ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হে লোক সকল, সর্বদাই ঈশ্বরের ওপর বিশ্বাস রাখো| তোমাদের সব সমস্যা ঈশ্বরকে বল| ঈশ্বরই আমাদের নিরাপ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্রয়স্থ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কৃতপক্ষে লোকজন কোন সাহায্য করতে পারে না| প্রকৃত সাহায্যের জন্য তোমরা ওদের ওপর নির্ভর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ে না| ঈশ্বরের সঙ্গে তুলনা করলে, ওরা একটি বাতাসের ফুত্‌কার ছাড়া আর বেশী কিছু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জোর করে কেড়ে নেওয়ার ব্যাপারে তোমার ক্ষমতার ওপর বিশ্বাস কর না| একদম ভেবো না য়ে চুরি করে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লাভবান হবে| যদি তুমি ধনী হও, তবে মোটেই বিশ্বাস করো না সম্পদ তোমায় সাহায্য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 বলেন, একটাই মাত্র জিনিস আছে যার ওপর তুমি নির্ভর করতে পারো (এবং আমি তা বিশ্বাস করি)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একমাত্র ঈশ্বরের কাছ থেকেই শক্তি আস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াই ঘটুক না কেন, ঈশ্বর আমায় উদ্ধার করবেন এই আশায আমার আত্মা ধৈর্য়্য় ধরে অপেক্ষা করছে|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ত্রাণ একমাত্র তাঁর কাছ থেকে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হে আমার প্রভু, আপনার ভালোবাসাই প্রকৃত ভালোবাসা| লোকে য়ে কাজ করে তার জন্যই আপনি তাকে পুরস্কার 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2026-10-22T07:51:42Z</dcterms:created>
  <dcterms:modified xsi:type="dcterms:W3CDTF">2026-10-22T07:51:42Z</dcterms:modified>
  <dc:title>গীতসংহিতা : 62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