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7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யே கல்வார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த்தாய் நான் ஜீவிக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மாரியாய் முன்மாரி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ழிந்திட வேண்டுகிறேன்.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ன்னலம் நிறைந்த உலகம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மைகள் செய்வார்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ள்ளம் கொண்டு நீ மன்னித்தது 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யும் ஏவிட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யே கல்வார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த்தாய் நான் ஜீவிக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மாரியாய் முன்மாரி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ழிந்திட வேண்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றிடும் மாந்தர் வருந்தும்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த உம்மைப்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வா உந்தன் சித்தம் நான் செய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ேகிக்க அருள்தார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யே கல்வார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த்தாய் நான் ஜீவிக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மாரியாய் முன்மாரி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ழிந்திட வேண்டுகிறேன்.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ல்வாரியின் உம் தியாகத்தைப் 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தைப் படைத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தை எல்லாம் உம்பாதம் வ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க்க வரம் தார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யே கல்வார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த்தாய் நான் ஜீவிக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மாரியாய் முன்மாரி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ழிந்திட வேண்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2026-10-23T17:11:12Z</dcterms:created>
  <dcterms:modified xsi:type="dcterms:W3CDTF">2026-10-23T17:11:12Z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