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ே நல்ல நேசர்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 என்னை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மைகள் சே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ா என்னைக்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 போற்றும் இராஜன் புவ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வென்றிட செய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த்தில் தோன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ப் போல மா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ன்பம் துன்ப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ைச் சேர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ம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ல் உம்மைச் சார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ம்பிடும் தெய்வ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என்றுமே நம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ராஜ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ி என்னைத் தாங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2026-07-31T14:58:04Z</dcterms:created>
  <dcterms:modified xsi:type="dcterms:W3CDTF">2026-07-31T14:58:04Z</dcterms:modified>
  <dc:title>துதிப் பாடல்கள் : 883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