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ஆனாலும் அவர்கள் செவிகொடாமல் தங்கள் முந்தின முறைமைகளின்படியே செய்தா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4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૨ રાજાઓ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હૂદાના રાજા આહાઝના શાસનનું 12 મું વર્ષ ચાલતું હતું તે સમયે, એલાહનો પુત્ર હોશિયા સમરૂન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નો રાજા થયો અને તેણે 9 વર્ષ શાસન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ણે યહોવાની દ્રષ્ટિએ અયોગ્ય ગણાય એવું આચરણ કર્યું. જો કે ઇસ્રાએલના આગળના રાજાઓ જે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આ આશ્શૂરના રાજા શાલ્માનેસેરે હોશિયાને હરાવ્યો અને હોશિયા તેનો ગુલામ બની ગયો અને તેને ખંડણી આ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યહોવા દેવની દ્રષ્ટિએ અયોગ્ય હતું તેવું આચરણ ઇસ્રાએલીઓએ ગુપ્ત રીતે કર્યુ. તેઓએ તેમના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હેરોમાં, નિરીક્ષણ બુરજથી માંડીને કિલ્લેબંધ નગરોમાં ઉચ્ચસ્થાનકો બાંધ્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ણ હોશિયાએ તેને દગો આપ્યો અને મિસરના રાજા ‘સો’ને સંદેશો મોકલ્યો. અને તે ખંડણી ભરતો હતો તે પણ ભ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પાછળથી જ્યારે રાજાને આની ખબર પડી ત્યારે તેને પકડીને કેદમાં પૂ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મણે દરેક ઉચ્ચસ્થાન પર અને ઘટાદાર વૃક્ષ નીચે સ્તંભો અને અશેરાદેવીનાં પ્રતીકો ઊભાં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છી આશ્શૂરનો રાજા સમગ્ર દેશ પર ચઢી આવ્યો, ને સમરૂન સુધી આવીને 3 વર્ષ સુધી તેને ઘેરો ઘા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હોશિયાના શાસનના 9મે વરસે આશ્શૂરનો રાજા સમરૂન કબજે કરવામાં સફળ થયો અને તે આશ્શૂરમાં ઇસ્રાએલીઓને લ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 તેણે તેમને હલાહ શહેરમાં, ગોઝાનની નદી, હાબોર નદીને પાસે અને માદીઓના નગરમાં વસા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અને યહોવાએ જેમને હાંકી કાઢયા હતાં, તે લોકોની જેમ ઉચ્ચસ્થાનકો પર દહનાર્પણ અને આહવાહન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ગ્યા.તેમની આ વર્તણૂકથી યહોવાનો રોષ ભભૂકી ઊઠ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આમ થવાનું કારણ એ હતું કે, ઇસ્રાએલીઓએ તેમને મિસરના રાજા ફારુનની ચુંગાલમાંથી છોડાવી, મિસરની બહા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નાર પોતાના દેવ યહોવાનો ગુનો કર્યો હતો, તેમણે બીજા દેવોની પૂજા કરવા માંડી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ઓ યહોવાએ હાંકી કાઢેલી પ્રજાના રિવાજો તથા ઇસ્રાએલના રાજાઓએ શરું કરેલા રિવાજો અનુસરવા લા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યહોવાએ તેમને કહ્યું હતું કે, “આ તમારે કરવાનું જ નથી.” તેમ છતાં તેમણે મૂર્તિપૂજા શરૂ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ઇસ્રાએલ અને યહૂદાના લોકોને યહોવાએ પ્રબોધકો અને દ્રષ્ટાઓ દ્વારા ચેતવણી આપી. જેઓએ તેમ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અનિષ્ટ રસ્તાઓથી પાછા વળો, અને મારા નિયમશાસ્ત્રનું પાલન કરો જે મેં તમારા પિતૃઓને આપ્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મારા સેવક પ્રબોધકો દ્વારા તમને કહેવડા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પણ ઇસ્રાએલીઓએ તેમના આદેશોનું પાલન ન કર્યું અને પોતે જે કરતા હતાં તે કરવાનું ચાલુ રાખ્યું.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વડવાઓની જેમ જીદી હતા અને તેમને જે ગમ્યું તે જ કર્યું. તેમને યહોવા તેમના દેવ પર વિશ્વાસ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તેમણે યહોવાના હુકમોની, તેમના પિતૃઓએ કરેલા કરારની અવગણના કરી તેમજ તેણે તેમને આપેલી ચેતવણી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ળજી ન કરી. તેઓએ નકામી મૂર્તિઓની પૂજા કરી. આસપાસની પ્રજાઓનું અનુકરણ કર્યુ જેમના વિષે યહોવાએ તેમને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ની આજ્ઞા આપી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મણે તેમના પોતાના યહોવા દેવની આજ્ઞાઓનો ત્યાગ કર્યો અને તેમણે પોતાના માટે ઢાળેલા બે પોઠિ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નાવડાવ્યાં. તેમણે અશેરાદેવીની મૂર્તિ કરાવી અને આકાશનાં બધાં નક્ષત્રોની અને બઆલદેવની સેવાપૂજા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તેમણે પોતાનાં સંતાનોને હોમયજ્ઞમાં હોમ્યાં. તેમણે ભવિષ્ય જોવાનું શરું કર્યું અને કામણટૂં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નું પણ શરૂ કર્યુ. યહોવાની ષ્ટિએ જે અયોગ્ય હતું એવા આચરણને તેમણે અનુસર્યું. અને આ રીતે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તને વેચી મારી જેનાથી યહોવા ગુસ્સે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આ બધાને કારણે યહોવાનો રોષ ઇસ્રાએલ સામે ભભૂકી ઊઠયો અને તેણે તેમને પોતાની નજર આગળથી દૂર કર્યા. ફ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નું કુળસમૂહ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યહૂદાના લોકોએ પણ પોતાના યહોવા દેવની આજ્ઞાઓની અવજ્ઞા કરી અને ઇસ્રાએલીઓના દુષ્ટ માગોર્નું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કર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થી યહોવાએ બધા ઇસ્રાએલીઓનો ત્યાગ કર્યો, તેમને સજા કરી, અને તેમને ધાડપાડુઓને સોંપી દીધા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લ્લે તેમને પોતાની નજર આગળથી દૂ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જયારેે ઇસ્રાએલ દાઉદના ઘરમાંથી છૂટું પડી ગયું ત્યારે ઇસ્રાએલીઓએ નબાટના યરોબઆમને રાજા બના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ણે ઇસ્રાએલીઓને યહોવા વિરૂદ્ધ પાપ કરવા પ્રેર્યા અને ભયંકર પાપમાં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મણે ખૂબ મુશ્કેલીઓનો સામનો કર્યો; યરોબઆમે જે પાપ કર્યા હતા તે ઇસ્રાએલીઓએ કરવાનું ચાલુ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આખરે પ્રબોધકોએ જે ભવિષ્યકથન કર્યું હતું તે બધું જ બન્યું. એટલે સુધી કે યહોવાએ તેઓને પોતાની નજ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ગળથી દૂર કર્યા. ઇસ્રાએલીઓને તેમનું વતન છોડવું પડ્યું અને તેમને આશ્શૂર જવા માટે વિદાય કર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આજે પણ તેઓ ત્યાં જ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આશ્શૂરના રાજાએ બાબિલ, કૂથાહ,આવ્વા, હમાથ અને સફાર્વાઈમના લોકોને લાવીને ઇસ્રાએલીઓને બદલે સમરૂ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હેરોમાં વસાવ્યા. આથી તેઓએ સમરૂનનો કબજો લઈ તેનાં નગરોમાં વસવાટ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ણ જ્યારે તેઓએ ત્યાં વસવાનું શરૂ કર્યુ ત્યારે તેઓએ યહોવાની આરાધના કરી નહોતી, તેથી યહોવાએ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સે સિંહ મોકલ્યા, અને સિંહોએ તેઓમાંના કેટલાકને મા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આશ્શૂરના રાજાને કહેવામાં આવ્યું કે, “જે લોકોને દેશ છોડાવીને તમે સમરૂનના નગરોમાં વસા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એ દેશના દેવની ઉપાસનાની વિધિની ખબર નથી, આથી તેણે તેમની વચ્ચે સિંહો મોકલ્યા છે અને તે સિંહો એ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ઈ જશેે, કારણ, તેમને પ્રદેશના દેવની ઉપાસનાની વિધિની ખબર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આથી આશ્શૂરના રાજાએ એવી આજ્ઞા કરી કે, “સમરૂનમાંથી દેશ નિકાલ કરેલા યાજકોમાંથી એકને ત્યાં પા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કલો, જેથી તે ત્યાં જઈને રહે અને લોકોને દેશના દેવની ઉપાસના કરવાની રીત શી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તેથી એક યાજક બેથેલમાં આવ્યો અને તેણે બાબિલમાંથી આવેલા લોકોને યહોવાની ઉપાસના કેવી રીતે કરવી એ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ધિ શી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છતાં પ્રત્યેક પ્રજાના લોકોએ પોતપોતાના દેવોની મૂર્તિઓ બનાવવાનું ચાલુ રાખ્યું અને તેને સમરૂ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એ ઉચ્ચસ્થાનો પર ઊભાં કરેલાં થાનકોમાં મૂકી. તેમની આજુબાજુના નગરના લોકોએ પણ તેમની ઇચ્છા મુજ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બાબિલના લોકો સુક્કોથ-બનોથને પૂજતા હતા. કૂથના લોકો નેર્ગાલને, હમાથના લોકો અશી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અને આવ્વીના લોકો નિબ્હાઝ અને તાંર્તાકને પૂજતા હતા, તો સફાવીર્મના લોકો આદ્રામ્મેલેખ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મ્મેલેખને પોતાનાં બાળકોની અગ્નિમાં આહુતિ આપ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આ લોકો યહોવાની પણ પૂજા કરતા હતા, અને તેમણે પોતાનામાંથી કોઇ એકને યાજક નિયુકત કર્યો જે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ખ્યસ્થાનોની મૂર્તિઓની સેવાપૂજા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તેઓ યહોવાની પૂજા કરતા હતા અને સાથો સાથ પોતે જે દેશમાંથી આવ્યા હતા તેની વિધિ પ્રમાણે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ની પણ પૂજા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આજે પણ તે લોકોમાં આ જ રીત છે. યાકૂબ જે ઇસ્રાએલ કહેવાયો-ના વંશજોને યહોવાએ જે પ્રમાણે સૂચનાઓ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 પ્રમાણે, તેઓ યહોવાની ઉપાસના કર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યહોવાએ તેઓની સાથે કરાર કર્યો હતો કે, તેઓએ વિદેશીઓના કોઈ-દેવોની પૂજા કરવી નહિ અને તેઓને યજ્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ર્પણ કર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જે તમને પોતાની મહાન શકિત દ્વારા મિસરમાંથી બહાર લઇ આવ્યા હતાં, તમારે ફકત યહોવાની જ ઉપાસના કર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તમારે ફકત તેના જ પગે પડવાનું છે અને યજ્ઞો અર્પવાનાં છે.તેને અને ફકત તેને જ માટે બલિદાન અર્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નિયમો, કાયદા, સૂચના અને હૂકમો જે તેણે (યહોવાએ) તમને આપ્યા છે, તેનું તમારે જીવન પર્યત નિષ્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વક પાલન કરવાનું છે. તમારે બીજા કોઇ દેવની સેવા કર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યહોવાએ જણાવ્યું હતું, “મેં તારી સાથે જે કરાર કર્યો છે; તેને તારે કદી ભૂલવાનો નથી, અને તેથી 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ય દેવોની પૂજા કદી કર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તારે કેવળ યહોવાની ભકિત કરવી, એ જ એક એવો છે જે તને તારા સર્વ શત્રુઓથી બચા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પણ ઇસ્રાએલીઓએ તે સાંભળ્યું નહિ ને અન્ય દેવોનું આહવાહન કરવાનું ચાલુ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આમ, એ લોકો યહોવાની પણ ઉપાસના કરતા અને પોતાની મૂર્તિઓની પણ પૂજા કરતા, અને તેમનાં સંતાનો તેમ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સંતાનોનાં સંતાનો પણ આજે તેમના પિતૃઓની વિધિઓને વળગી રહ્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7]]></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2026-10-20T04:39:05Z</dcterms:created>
  <dcterms:modified xsi:type="dcterms:W3CDTF">2026-10-20T04:39:05Z</dcterms:modified>
  <dc:title>૨ રાજાઓ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