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ுந்த தைரியத்துடனே தடையில்லாமல், தேவனுடைய ராஜ்யத்தைக் குறித்துப் பிரசங்கித்து, கர்த்தராகிய இயேசுகிறிஸ்துவைப்பற்றிய விசேஷங்களை உபதேசித்துக்கொண்ட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ுந்த தைரியத்துடனே தடையில்லாமல், தேவனுடைய ராஜ்யத்தைக் குறித்துப் பிரசங்கித்து, கர்த்தராகிய இயேசுகிறிஸ்துவைப்பற்றிய விசேஷங்களை உபதேசித்துக்கொண்ட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தப்பிக் கரைசேர்ந்தபின்பு, அந்தத் தீவின்பேர் மெலித்தா என்று அறிந்த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ாகிய அந்தத் தீவார் எங்களுக்குப் பாராட்டின அன்பு கொஞ்சமல்ல. அந்த வேளையிலே பிடித்திருந்த மழைக்காகவும் குளிருக்காகவும் அவர்கள் நெருப்பை மூட்டி, எங்கள் அனைவரையும் சேர்த்து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ாகிய அந்தத் தீவார் எங்களுக்குப் பாராட்டின அன்பு கொஞ்சமல்ல. அந்த வேளையிலே பிடித்திருந்த மழைக்காகவும் குளிருக்காகவும் அவர்கள் நெருப்பை மூட்டி, எங்கள் அனைவரையும் சேர்த்து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வுல் சில விறகுகளை வாரி அந்தநெருப்பின்மேல் போடுகையில், ஒரு விரியன்பாம்பு அனலுறைத்துப் புறப்பட்டு அவனுடைய கையைக் கவ்விக்கொ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வுல் சில விறகுகளை வாரி அந்தநெருப்பின்மேல் போடுகையில், ஒரு விரியன்பாம்பு அனலுறைத்துப் புறப்பட்டு அவனுடைய கையைக் கவ்விக்கொண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ஷப்பூச்சி அவன் கையிலே தொங்குகிறதை அந்நியராகிய அந்தத் தீவார் கண்டபோது, இந்த மனுஷன் கொலைபாதகன், இதற்குச் சந்தேகமில்லை; இவன் சமுத்திரத்துக்குத் தப்பிவந்தும், பழியானது இவனைப் பிழைக்கவொட்டவில்லைய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ஷப்பூச்சி அவன் கையிலே தொங்குகிறதை அந்நியராகிய அந்தத் தீவார் கண்டபோது, இந்த மனுஷன் கொலைபாதகன், இதற்குச் சந்தேகமில்லை; இவன் சமுத்திரத்துக்குத் தப்பிவந்தும், பழியானது இவனைப் பிழைக்கவொட்டவில்லைய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ந்தப் பூச்சியைத் தீயிலே உதறிப்போட்டு, ஒரு தீங்கும் அடையாத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வீக்கங்கண்டு, அல்லது அவன் சடிதியாய் விழுந்து சாவானென்று அவர்கள் பார்த்துக்கொண்டிருந்தார்கள்; நெடுநேரமாய்ப் பார்த்துக்கொண்டிருந்தும், ஒரு சேதமும் அவனுக்கு வராததைக் கண்டபோது, வேறு சிந்தையாகி, இவன் தேவனென்று சொல்லிக்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வீக்கங்கண்டு, அல்லது அவன் சடிதியாய் விழுந்து சாவானென்று அவர்கள் பார்த்துக்கொண்டிருந்தார்கள்; நெடுநேரமாய்ப் பார்த்துக்கொண்டிருந்தும், ஒரு சேதமும் அவனுக்கு வராததைக் கண்டபோது, வேறு சிந்தையாகி, இவன் தேவனென்று சொல்லிக்கொ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வீக்கங்கண்டு, அல்லது அவன் சடிதியாய் விழுந்து சாவானென்று அவர்கள் பார்த்துக்கொண்டிருந்தார்கள்; நெடுநேரமாய்ப் பார்த்துக்கொண்டிருந்தும், ஒரு சேதமும் அவனுக்கு வராததைக் கண்டபோது, வேறு சிந்தையாகி, இவன் தேவனென்று சொல்லிக்கொ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வுக்கு முதலாளியாகிய புபிலியு என்னும் பேர்கொண்டவனுடைய நிலங்கள் அந்த இடத்திற்குச் சமீபமாயிருந்தது, அவன் எங்களை ஏற்றுக்கொண்டு, மூன்றுநாள் பட்சமாய் விசார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வுக்கு முதலாளியாகிய புபிலியு என்னும் பேர்கொண்டவனுடைய நிலங்கள் அந்த இடத்திற்குச் சமீபமாயிருந்தது, அவன் எங்களை ஏற்றுக்கொண்டு, மூன்றுநாள் பட்சமாய் விசார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பிலியுவினுடைய தகப்பன் ஜுரத்தினாலும் இரத்தபேதியினாலும் வருத்தப்பட்டுக் கிடந்தான்; பவுல் அவனிடத்திற்குப் போய் ஜெபம்பண்ணி, அவன்மேல் கைகளை வைத்து, அவனைக் குணமாக்க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பிலியுவினுடைய தகப்பன் ஜுரத்தினாலும் இரத்தபேதியினாலும் வருத்தப்பட்டுக் கிடந்தான்; பவுல் அவனிடத்திற்குப் போய் ஜெபம்பண்ணி, அவன்மேல் கைகளை வைத்து, அவனைக் குணமாக்க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நடந்தபின்பு, தீவிலே இருந்தமற்ற வியாதிக்காரரும் வந்து, குணமாக்கப்ப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ங்களுக்கு அநேக மரியாதை செய்து, நாங்கள் கப்பல் ஏறிப்போகிறபோது எங்களுக்குத் தேவையானவைகளை ஏற்ற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ங்களுக்கு அநேக மரியாதை செய்து, நாங்கள் கப்பல் ஏறிப்போகிறபோது எங்களுக்குத் தேவையானவைகளை ஏற்ற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ங்களுக்கு அநேக மரியாதை செய்து, நாங்கள் கப்பல் ஏறிப்போகிறபோது எங்களுக்குத் தேவையானவைகளை ஏற்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ுமாதம் சென்றபின்பு, அந்த தீவிலே மழைகாலத்திற்குத் தங்கியிருந்த மிதுனம் என்னும் அடையாளமுடைய அலெக்சந்திரியா பட்டணத்துக் கப்பலிலே நாங்கள் ஏறிப் புறப்ப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ுமாதம் சென்றபின்பு, அந்த தீவிலே மழைகாலத்திற்குத் தங்கியிருந்த மிதுனம் என்னும் அடையாளமுடைய அலெக்சந்திரியா பட்டணத்துக் கப்பலிலே நாங்கள் ஏறிப் புறப்ப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ரகூசா பட்டணத்தைச் சேர்ந்து, அங்கே மூன்றுநாள் தங்கின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்விடம் விட்டுச் சுற்றியோடி, ரேகியு துறைமுகத்துக்கு வந்து சேர்ந்தோம். மறுநாளில் தென்றற் காற்றெடுக்கையில் புறப்பட்டு, இரண்டாம் நாள் புத்தேயோலி பட்டணத்திற்கு வ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்விடம் விட்டுச் சுற்றியோடி, ரேகியு துறைமுகத்துக்கு வந்து சேர்ந்தோம். மறுநாளில் தென்றற் காற்றெடுக்கையில் புறப்பட்டு, இரண்டாம் நாள் புத்தேயோலி பட்டணத்திற்கு வ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சகோதரரைக் கண்டோம்; அவர்கள் எங்களை ஏழுநாள் தங்களிடத்தில் இருக்கும்படி வேண்டிக்கொண்டார்கள்; அந்தப்படி நாங்கள் இருந்து பின்பு ரோமாபுரிக்குப் போன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சகோதரரைக் கண்டோம்; அவர்கள் எங்களை ஏழுநாள் தங்களிடத்தில் இருக்கும்படி வேண்டிக்கொண்டார்கள்; அந்தப்படி நாங்கள் இருந்து பின்பு ரோமாபுரிக்குப் போன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ுள்ள சகோதரர்கள் நாங்கள் வருகிற செய்தியைக் கேள்விப்பட்டு, சிலர் அப்பியுபுரம்வரைக்கும், சிலர் மூன்று சத்திரம்வரைக்கும், எங்களுக்கு எதிர்கொண்டுவந்தார்கள்; அவர்களைப் பவுல் கண்டு, தேவனை ஸ்தோத்திரித்துத் தைரியமடை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ுள்ள சகோதரர்கள் நாங்கள் வருகிற செய்தியைக் கேள்விப்பட்டு, சிலர் அப்பியுபுரம்வரைக்கும், சிலர் மூன்று சத்திரம்வரைக்கும், எங்களுக்கு எதிர்கொண்டுவந்தார்கள்; அவர்களைப் பவுல் கண்டு, தேவனை ஸ்தோத்திரித்துத் தைரியமடை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ரோமாபுரியில் சேர்ந்தபோது, நூற்றுக்கு அதிபதி தன் காவலிலிருந்தவர்களைச் சேனாபதியினிடத்தில் ஒப்புக்கொடுத்தான்; அப்பொழுது பவுல் தன்னைக் காத்திருக்கிற சேவகனுடனே தனித்துக் குடியிருக்கும்படி உத்தரவு பெற்றுக்கொ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 அவன் அவர்களை நோக்கி: சகோதரரே, நம்முடைய ஜனங்களுக்கும் நம்முடைய முன்னோர்களின் முறைமைகளுக்கும் விரோதமானதொன்றையும் நான் செய்யாமலிருந்தும், கட்டப்பட்டவனாக எருசலேமிலிருந்து ரோமர் கைகளில் ஒப்புக்கொடுக்கப்பட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 அவன் அவர்களை நோக்கி: சகோதரரே, நம்முடைய ஜனங்களுக்கும் நம்முடைய முன்னோர்களின் முறைமைகளுக்கும் விரோதமானதொன்றையும் நான் செய்யாமலிருந்தும், கட்டப்பட்டவனாக எருசலேமிலிருந்து ரோமர் கைகளில் ஒப்புக்கொடுக்கப்பட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 அவன் அவர்களை நோக்கி: சகோதரரே, நம்முடைய ஜனங்களுக்கும் நம்முடைய முன்னோர்களின் முறைமைகளுக்கும் விரோதமானதொன்றையும் நான் செய்யாமலிருந்தும், கட்டப்பட்டவனாக எருசலேமிலிருந்து ரோமர் கைகளில் ஒப்புக்கொடுக்கப்பட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 அவன் அவர்களை நோக்கி: சகோதரரே, நம்முடைய ஜனங்களுக்கும் நம்முடைய முன்னோர்களின் முறைமைகளுக்கும் விரோதமானதொன்றையும் நான் செய்யாமலிருந்தும், கட்டப்பட்டவனாக எருசலேமிலிருந்து ரோமர் கைகளில் ஒப்புக்கொடுக்கப்பட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 நியாயம் விசாரித்தபோது மரணத்துக்கேதுவான குற்றம் ஒன்றும் என்னிடத்தில் காணாதபடியினால், என்னை விடுதலையாக்க மனதா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 நியாயம் விசாரித்தபோது மரணத்துக்கேதுவான குற்றம் ஒன்றும் என்னிடத்தில் காணாதபடியினால், என்னை விடுதலையாக்க மனதா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்கள் அதற்கு எதிர்பேசினபோது, நான் இராயனுக்கு அபயமிடவேண்டியதாயிருந்தது; ஆயினும் என் ஜனத்தார்மேல் யாதொரு குற்றஞ் சாட்டவேண்டுமென்று நான் அப்படிச் செய்ய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்கள் அதற்கு எதிர்பேசினபோது, நான் இராயனுக்கு அபயமிடவேண்டியதாயிருந்தது; ஆயினும் என் ஜனத்தார்மேல் யாதொரு குற்றஞ் சாட்டவேண்டுமென்று நான் அப்படிச் செய்ய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 காரியத்தினிமித்தமே உங்களைக் காணவும் உங்களுடனே பேசவும் உங்களை அழைப்பித்தேன். இஸ்ரவேலுடைய நம்பிக்கைக்காகவே இந்தச் சங்கிலியால் கட்டப்பட்டிருக்கிற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 காரியத்தினிமித்தமே உங்களைக் காணவும் உங்களுடனே பேசவும் உங்களை அழைப்பித்தேன். இஸ்ரவேலுடைய நம்பிக்கைக்காகவே இந்தச் சங்கிலியால் கட்டப்பட்டிருக்கிற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கள் உன்னைக்குறித்து யூதேயாவிலிருந்து எங்களுக்குக் காகிதம் வரவுமில்லை, வந்த சகோதரரில் ஒருவனும் உன்பேரில் ஒரு பொல்லாங்கை அறிவித்ததுமில்லை, அதைப்பற்றிப் பேசினத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கள் உன்னைக்குறித்து யூதேயாவிலிருந்து எங்களுக்குக் காகிதம் வரவுமில்லை, வந்த சகோதரரில் ஒருவனும் உன்பேரில் ஒரு பொல்லாங்கை அறிவித்ததுமில்லை, அதைப்பற்றிப் பேசினதும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ும் இந்த மதபேதத்துக்கு விரோதமாய்ப் பேசுகிறதாக நாங்கள் அறிந்திருக்கிறபடியால், இதைக்குறித்து உன்னுடைய அபிப்பிராயம் என்னவென்று கேட்டறிய விரும்புகிறோ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ும் இந்த மதபேதத்துக்கு விரோதமாய்ப் பேசுகிறதாக நாங்கள் அறிந்திருக்கிறபடியால், இதைக்குறித்து உன்னுடைய அபிப்பிராயம் என்னவென்று கேட்டறிய விரும்புகிறோம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 அவர்கள் ஒரு நாளைக்குறித்து, அநேகம்பேர் அவன் தங்கியிருந்த வீட்டிற்கு அவனிடத்தில் வந்தார்கள். அவன் காலமே தொடங்கி சாயங்காலமட்டும் மோசேயின் நியாயப்பிரமாணத்திலும் தீர்க்கதரிசிகளின் ஆகமங்களிலும் இருந்து இயேசுவுக்கடுத்த விசேஷங்களை அவர்களுக்குப் போதித்து, தேவனுடைய ராஜ்யத்தைக் குறித்துச் சாட்சிகொடுத்து விஸ்தரித்துப் பேச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 அவர்கள் ஒரு நாளைக்குறித்து, அநேகம்பேர் அவன் தங்கியிருந்த வீட்டிற்கு அவனிடத்தில் வந்தார்கள். அவன் காலமே தொடங்கி சாயங்காலமட்டும் மோசேயின் நியாயப்பிரமாணத்திலும் தீர்க்கதரிசிகளின் ஆகமங்களிலும் இருந்து இயேசுவுக்கடுத்த விசேஷங்களை அவர்களுக்குப் போதித்து, தேவனுடைய ராஜ்யத்தைக் குறித்துச் சாட்சிகொடுத்து விஸ்தரித்துப் பேச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 அவர்கள் ஒரு நாளைக்குறித்து, அநேகம்பேர் அவன் தங்கியிருந்த வீட்டிற்கு அவனிடத்தில் வந்தார்கள். அவன் காலமே தொடங்கி சாயங்காலமட்டும் மோசேயின் நியாயப்பிரமாணத்திலும் தீர்க்கதரிசிகளின் ஆகமங்களிலும் இருந்து இயேசுவுக்கடுத்த விசேஷங்களை அவர்களுக்குப் போதித்து, தேவனுடைய ராஜ்யத்தைக் குறித்துச் சாட்சிகொடுத்து விஸ்தரித்துப் பேச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சொன்னவைகளைச் சிலர் விசுவாசித்தார்கள், சிலர் விசுவாசியாத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ஒருவரோடொருவர் ஒவ்வாமலிருந்து, புறப்பட்டுப்போகையில், பவுல் அவர்களுக்குச் சொன்ன வாக்கியமாவது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ஒருவரோடொருவர் ஒவ்வாமலிருந்து, புறப்பட்டுப்போகையில், பவுல் அவர்களுக்குச் சொன்ன வாக்கியமாவது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ஒருவரோடொருவர் ஒவ்வாமலிருந்து, புறப்பட்டுப்போகையில், பவுல் அவர்களுக்குச் சொன்ன வாக்கியமாவத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ாதாரக்கேட்டும் உணராதிருப்பீர்கள், கண்ணாரக்கண்டும் பாராதிருப்பீர்கள்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ாதாரக்கேட்டும் உணராதிருப்பீர்கள், கண்ணாரக்கண்டும் பாராதிருப்பீர்கள்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 இவர்களை ஆரோக்கியமாக்காமலும் இருக்கும்படிக்கு, இந்த ஜனத்தின் இருதயம் கொழுத்திருக்கிறது; காதுகளினால் மந்தமாய்க் கேட்டுத் தங்கள் கண்களை மூடிக்கொண்டார்கள் என்று இந்த ஜனத்தினிடத்தில் போய்ச் சொல்லு என்பதைப் பரிசுத்த ஆவி ஏசாயா தீர்க்கதரிசியைக்கொண்டு நம்முடைய பிதாக்களுடனே நன்றாய்ச் சொல்லியிருக்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 இவர்களை ஆரோக்கியமாக்காமலும் இருக்கும்படிக்கு, இந்த ஜனத்தின் இருதயம் கொழுத்திருக்கிறது; காதுகளினால் மந்தமாய்க் கேட்டுத் தங்கள் கண்களை மூடிக்கொண்டார்கள் என்று இந்த ஜனத்தினிடத்தில் போய்ச் சொல்லு என்பதைப் பரிசுத்த ஆவி ஏசாயா தீர்க்கதரிசியைக்கொண்டு நம்முடைய பிதாக்களுடனே நன்றாய்ச் சொல்லியிருக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 இவர்களை ஆரோக்கியமாக்காமலும் இருக்கும்படிக்கு, இந்த ஜனத்தின் இருதயம் கொழுத்திருக்கிறது; காதுகளினால் மந்தமாய்க் கேட்டுத் தங்கள் கண்களை மூடிக்கொண்டார்கள் என்று இந்த ஜனத்தினிடத்தில் போய்ச் சொல்லு என்பதைப் பரிசுத்த ஆவி ஏசாயா தீர்க்கதரிசியைக்கொண்டு நம்முடைய பிதாக்களுடனே நன்றாய்ச் சொல்லியிருக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 இவர்களை ஆரோக்கியமாக்காமலும் இருக்கும்படிக்கு, இந்த ஜனத்தின் இருதயம் கொழுத்திருக்கிறது; காதுகளினால் மந்தமாய்க் கேட்டுத் தங்கள் கண்களை மூடிக்கொண்டார்கள் என்று இந்த ஜனத்தினிடத்தில் போய்ச் சொல்லு என்பதைப் பரிசுத்த ஆவி ஏசாயா தீர்க்கதரிசியைக்கொண்டு நம்முடைய பிதாக்களுடனே நன்றாய்ச் சொல்லியிருக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தேவனுடைய இரட்சிப்பு புறஜாதியாருக்கு அனுப்பப்பட்டிருக்கிறதென்றும், அவர்கள் அதற்குச் செவிகொடுப்பார்களென்றும் உங்களுக்குத் தெரிந்திருக்கக்கடவது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டி அவன் சொன்னபின்பு, யூதர்கள் தங்களுக்குள்ளே மிகவும் தர்க்கம்பண்ணிக்கொண்டு, போய்வ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பவுல் தனக்காக வாடகைக்கு வாங்கியிருந்த வீட்டிலே இரண்டு வருஷமுழுதும் தங்கி, தன்னிடத்தில் வந்த யாவரையும் ஏற்றுக்கொண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பவுல் தனக்காக வாடகைக்கு வாங்கியிருந்த வீட்டிலே இரண்டு வருஷமுழுதும் தங்கி, தன்னிடத்தில் வந்த யாவரையும் ஏற்றுக்கொ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িনি সম্পূর্ণ সাহসের সাথে ঈশ্বরের রাজ্যের বিষয়ে প্রচার করতেন৷ তিনি প্রভু যীশু খ্রীষ্টে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িতেন এবং কেউ তাঁকে প্রচারে বাধা দি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ভাবে সকলে নিরাপদে তীরে পৌঁছে জানতে পারলাম য়ে আমরা মিলিতা দ্বীপে উঠ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কার লোকেরা আমাদের সঙ্গে খুব ভাল ব্যবহার করল৷ বৃষ্টি পড়ার দরুন খুব ঠাণ্ডা হওয়ায় তারা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্বলে আমাদের সকলকে স্বাগত জান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ৌল এক বোঝা শুকনো কাঠ য়োগাড় করে এনে আগুনের ওপর ফেলে দিলে আগুনের হল্কায় একটা বিষধর সাপ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পৌলের হাতে জড়িয়ে ধ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সেই দ্বীপের লোকেরা তার হাতে সাপটাকে ঝুলতে দেখে বলাবলি করতে লাগল, ‘এ লোকটা নিশ্চয় খুন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ের ঝড়ের হাত থেকে বাঁচলেও ন্যায় একে বাঁচতে দিল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পৌল হাত ঝেড়ে সেই সাপটাকে আগুনের মধ্যে ফেলে দিলেন, তাঁর কোন ক্ষতি হ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ব্যাপার দেখে তারা মনে করল হয় পৌলের শরীর ফুলে উঠবে, নয়তো তিনি হঠাত্ মারা যাবেন৷ অনেক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ার পরও তাঁর কিছুই ক্ষতি হল না দেখে তারা পৌল সম্বন্ধে তাদের মত বদল করে পরস্পর বলাবলি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, “ইনি নিশ্চয়ই দেবত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জায়গার কাছেই দ্বীপের প্রধান কর্মকর্তা জমিদার পুব্লিয় থাকতেন৷ তিনি তাঁর বাড়িতে আমাদের সাদ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েলেন৷ তিনি আমাদের প্রতি খুব ভাল ব্যবহার করলেন আর তিন দিন ধরে আমাদের আতিথ্য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সময় পুব্লিয়ের বাবা খুব অসুস্থ ছিলেন৷ তিনি জ্বর ও আমাশা রোগে শয্যাশায়ী ছিলেন৷ পৌল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র জন্য ভেতরে গেলেন৷ এরপর তিনি প্রার্থনা করে তাঁর ওপর দুহাত রাখলে তিনি সুস্থ হ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ঘটনার পর ঐ দ্বীপে অন্য যত রোগী ছিল তারা পৌলের কাছে এসে রোগ মুক্ত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 দ্বীপের লোকেরা আমাদের অনেক উপহার দিয়ে সম্মান দেখাল, আমরা সেখানে তিন মাস থাকলাম আর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 পথের জন্য যা যা প্রযোজন সে সব জিনিস এনে তারা জাহাজে তুলে দিল৷তিন মাস পর আমরা আলেকসান্দ্র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জাহাজে উঠে যাত্রা কর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দ্বীপে শীতকাল এসে পড়ায় ঐ জাহাজটি নোঙ্গর করে রাখা ছিল৷ জাহাজটিতে ‘যমজ দেবের মূর্তি’ খোদ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রা প্রথমে সুরাকুষে এলাম, সেখানে তিন দিন থাক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খান থেকে যাত্রা করে আমরা রীগিয়ে পৌঁছলাম৷ পরদিন দক্ষিণা বাতাস বইতে শুরু করলে আমরা জাহাজ ছাড়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লাম, এবং দ্বিতীয় দিনে পূতিয়লীতে পৌঁছ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খানে আমরা কয়েকজন ভাইয়ের দেখা পেলাম৷ তাঁরা সেখানে সাতদিন থাকার জন্য আমাদের অনুরোধ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ভাবে আমরা রোমে এসে পৌঁছ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োমের ভাইয়েরা আমাদের কথা জানতে পেরে আপ্পিয়ের বাজার ও তিন সরাই পর্যন্ত এগিয়ে এসে আ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করলেন৷ তাঁদের দেখে পৌল ঈশ্বরকে ধন্যবাদ দিলেন ও উত্‌সাহ বোধ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রোমে পৌল একা থাকার অনুমতি পেলেন; কিন্তু একজন সৈনিককে তাঁর প্রহরায় রাখ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িন দিন পর তিনি ইহুদীদের প্রধান প্রধান লোকদের এক সভায় আহ্বান করলেন৷ তারা সমবেত হলে,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আমার ইহুদী ভাইয়েরা, যদিও আমি আমার নিজের লোকদের বিরুদ্ধে বা আমাদের পিতৃপুরুষদের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ীতি-নীতির বিরুদ্ধে কিছুই করি নি, তবু জেরুশালেমের এক বন্দী হিসাবে আমাকে রোমানদের হাতে তুলে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আমার বিচার করে, আর মৃত্যুদণ্ডের য়োগ্য কোন দোষ আমার মধ্যে না পেয়ে আমাকে মুক্তি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স্থানীয় ইহুদীরা তার বিরোধিতা করায় আমি কৈসরের কাছে আপীল করতে বাধ্য হলাম৷ আমি একথা বল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য়ে আমার স্বজাতির লোকরা কোন অন্যায়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শৃঙ্খলে বন্দী আছি বলে আমি আপনাদের সঙ্গে সাক্ষাত্ করতে ও আপনাদের সঙ্গে কথা বলতে চেয়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মি ইস্রায়েলের প্রত্যাশাতে বিশ্বাস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হুদী নেতারা পৌলকে বললেন, ‘যিহূদিয়া থেকে আমরা আপনার বিষয়ে কোন চিঠি পাই নি৷ ভাইদের মধ্যে থে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এখানে এসে আপনার বিষয়ে খারাপ কোন খবর দেয় নি বা কথাও বল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পনার মত কি তা আপনার মুখ থেকেই আমরা শুনতে চাই, কারণ এই দলের বিষয়ে আমরা জানি য়ে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ত্র এর বিরুদ্ধে বলে থাক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রে তাঁরা একটা দিন স্থির করে সেই দিনে অনেকে তাঁর বাসায় এলেন৷ সকাল থেকে সন্ধ্যা পর্যন্ত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ছে ঈশ্বরের রাজ্যের বিষয়ে বললেন, বোঝালেন ও সাক্ষ্য দিলেন৷ মোশির বিধি-ব্যবস্থা ও ভাব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ন্থগুলি থেকে তিনি যীশুর বিষয় তাঁদের বোঝাতে চেষ্ট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ঁর কথায় বেশ কিছু ইহুদী বিশ্বাস করল আবার অনেকে তা বিশ্বাস ক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ভাবে তাদের মধ্যে মতের মিল না হওয়ায় তারা য়ে যার মত চলে য়েতে শুরু করল৷ তাদের যাবার আগে পৌ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এই কথাটি বলেছিলেন: ‘পবিত্র আত্মা ভাববাদী যিশাইয়র মাধ্যমে আপনাদের পিতৃপুরুষদের উদ্দেশ্যে ভাল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৷ য়েম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এই লোকদের কাছে যাও, আর তাদের বল, তোমরা শুনবে আর শুনবে, কিন্তু তোমরা বুঝবে না৷ তোমরা কে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িয়ে থাকবে কিন্তু দেখতে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ারণ এই লোকেদের অন্তঃকরণ অসাড় হয়ে গেছে, তাদের কান আছে বটে কিন্তু তারা শুনতে পায় না৷ এই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ের প্রতি চোখ বুজে রয়েছে৷ এইসব ঘটেছে য়েন লোকেরা তাদের চোখ দিয়ে দেখতে না পায়, তাদের কান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না পায় ও হৃদয় দিয়ে উপলধ্ধি না করে৷ এইসব ঘটেছে য়েন তারা আমার কাছে ফিরে না আসে, পাছ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আরোগ্য দান করি৷’ যিশাইয় 6:9-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তাই ইহুদী ভাইয়েরা আপনারা জেনে রাখু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ের দেওয়া এই পরিত্রাণ অইহুদীদের কাছেও পাঠানো হল, আর তারা তা শুন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ৌল তাঁর নিজের ভাড়া বাড়িতে পুরো দুই বছর থাকলেন, যতলোক তাঁর সঙ্গে দেখা করতে আসত,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কে সাদরে গ্রহণ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2026-10-21T04:46:46Z</dcterms:created>
  <dcterms:modified xsi:type="dcterms:W3CDTF">2026-10-21T04:46:46Z</dcterms:modified>
  <dc:title>প্রেরিত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