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 கர்த்தர் வேறே எழுபதுபேரை நியமித்து, தாம் போகும் சகல பட்டணங்களுக்கும் இடங்களுக்கும் அவர்களைத் தமக்கு முன்னே இரண்டிரண்டு பேராக அனுப்ப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 கர்த்தர் வேறே எழுபதுபேரை நியமித்து, தாம் போகும் சகல பட்டணங்களுக்கும் இடங்களுக்கும் அவர்களைத் தமக்கு முன்னே இரண்டிரண்டு பேராக அனுப்ப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அவர்களை நோக்கி: அறுப்பு மிகுதி, வேலையாட்களோ கொஞ்சம்; ஆகையால் அறுப்புக்கு எஜமான் தமது அறுப்புக்கு வேலையாட்களை அனுப்பும்படி அவரை வேண்டிக்கொள்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அவர்களை நோக்கி: அறுப்பு மிகுதி, வேலையாட்களோ கொஞ்சம்; ஆகையால் அறுப்புக்கு எஜமான் தமது அறுப்புக்கு வேலையாட்களை அனுப்பும்படி அவரை வேண்டிக்கொள்ள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றப்பட்டுப்போங்கள்; ஆட்டுக்குட்டிகளை ஓநாய்களுக்குள்ளே அனுப்புகிறதுபோல, இதோ, நான் உங்களை அனுப்புகிறேன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றப்பட்டுப்போங்கள்; ஆட்டுக்குட்டிகளை ஓநாய்களுக்குள்ளே அனுப்புகிறதுபோல, இதோ, நான் உங்களை அனுப்புகிறேன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ணப்பையையும் சாமான் பையையும் பாதரட்சைகளையும் கொண்டுபோகவேண்டாம்; வழியிலே ஒருவரையும் வினவவும் வேண்ட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ிலே தான் புறப்படும்போது இரண்டு பணத்தை எடுத்து, சத்திரத்தான் கையில் கொடுத்து: நீ இவனை விசாரித்துக்கொள், அதிகமாய் ஏதாகிலும் இவனுக்காகச் செலவழித்தால், நான் திரும்பிவரும்போது அதை உனக்குத் தருவ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ிலே தான் புறப்படும்போது இரண்டு பணத்தை எடுத்து, சத்திரத்தான் கையில் கொடுத்து: நீ இவனை விசாரித்துக்கொள், அதிகமாய் ஏதாகிலும் இவனுக்காகச் செலவழித்தால், நான் திரும்பிவரும்போது அதை உனக்குத் தருவ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ிலே தான் புறப்படும்போது இரண்டு பணத்தை எடுத்து, சத்திரத்தான் கையில் கொடுத்து: நீ இவனை விசாரித்துக்கொள், அதிகமாய் ஏதாகிலும் இவனுக்காகச் செலவழித்தால், நான் திரும்பிவரும்போது அதை உனக்குத் தருவ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, கள்ளர்கையில் அகப்பட்டவனுக்கு இந்த மூன்றுபேரில் எவன் பிறனாயிருந்தான் உனக்கு எப்படித்தோன்றுகிறத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, கள்ளர்கையில் அகப்பட்டவனுக்கு இந்த மூன்றுபேரில் எவன் பிறனாயிருந்தான் உனக்கு எப்படித்தோன்றுகிறது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 அவன்: அவனுக்கு இரக்கஞ்செய்தவனே என்றான். அப்பொழுது இயேசு அவனை நோக்கி: நீயும் போய் அந்தப்படியே செய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 அவன்: அவனுக்கு இரக்கஞ்செய்தவனே என்றான். அப்பொழுது இயேசு அவனை நோக்கி: நீயும் போய் அந்தப்படியே செய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, அவர்கள் பிரயாணமாய்ப் போகையில், அவர் ஒரு கிராமத்தில் பிரவேசித்தார். அங்கே மார்த்தாள் என்னும்பேர் கொண்ட ஒரு ஸ்திரீ அவரைத் தன்வீட்டிலே ஏற்றுக்கொண்ட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, அவர்கள் பிரயாணமாய்ப் போகையில், அவர் ஒரு கிராமத்தில் பிரவேசித்தார். அங்கே மார்த்தாள் என்னும்பேர் கொண்ட ஒரு ஸ்திரீ அவரைத் தன்வீட்டிலே ஏற்றுக்கொண்ட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ளுக்கு மரியாள் என்னப்பட்ட ஒரு சகோதரி இருந்தாள்; அவள் இயேசுவின் பாதத்தருகே உட்கார்ந்து, அவருடைய வசனத்தைக் கேட்டுக்கொண்டிருந்த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ளுக்கு மரியாள் என்னப்பட்ட ஒரு சகோதரி இருந்தாள்; அவள் இயேசுவின் பாதத்தருகே உட்கார்ந்து, அவருடைய வசனத்தைக் கேட்டுக்கொண்டிருந்த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ார்த்தாளோ பற்பல வேலைகளைச் செய்வதில் மிகவும் வருத்தமடைந்து, அவரிடத்தில் வந்து: ஆண்டவரே, நான் தனியே வேலைசெய்யும்படி என் சகோதரி என்னை விட்டு வந்திருக்கிறதைக் குறித்து உமக்குக் கவையில்லையா? எனக்கு உதவிசெய்யும்படி அவளுக்குச் சொல்லும்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ார்த்தாளோ பற்பல வேலைகளைச் செய்வதில் மிகவும் வருத்தமடைந்து, அவரிடத்தில் வந்து: ஆண்டவரே, நான் தனியே வேலைசெய்யும்படி என் சகோதரி என்னை விட்டு வந்திருக்கிறதைக் குறித்து உமக்குக் கவையில்லையா? எனக்கு உதவிசெய்யும்படி அவளுக்குச் சொல்லும்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வீட்டில் பிரவேசிக்கிறபோது: இந்த வீட்டுக்குச் சமாதானம் உண்டாவதாகவென்று முதலாவது சொல்ல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அவளுக்குப் பிரதியுத்தமாக: மார்த்தாளே, மார்த்தாளே, நீ அநேக காரியங்களைக் குறித்துக் கவலைப்பட்டுக் கலங்குகிற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மாதான பாத்திரன் அங்கே இருந்தால், நீங்கள் கூறின சமாதானம் அவனிடத்தில் தங்கும், இல்லாதிருந்தால் அது உங்களிடத்திற்குத் திரும்பிவர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மாதான பாத்திரன் அங்கே இருந்தால், நீங்கள் கூறின சமாதானம் அவனிடத்தில் தங்கும், இல்லாதிருந்தால் அது உங்களிடத்திற்குத் திரும்பிவ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ேவையானது ஒன்றே, மரியாள் தன்னை விட்டெடுபடாத நல்ல பங்கைத் தெரிந்துகொண்டா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ேவையானது ஒன்றே, மரியாள் தன்னை விட்டெடுபடாத நல்ல பங்கைத் தெரிந்துகொண்டா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வீட்டிலேதானே நீங்கள் தங்கியிருந்து, அவர்கள் கொடுக்கிறவைகளைப் புசித்துக் குடியுங்கள்; வேலையாள் தன் கூலிக்குப் பாத்திரனாயிருக்கிறான். வீட்டுக்கு வீடு போகாதி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வீட்டிலேதானே நீங்கள் தங்கியிருந்து, அவர்கள் கொடுக்கிறவைகளைப் புசித்துக் குடியுங்கள்; வேலையாள் தன் கூலிக்குப் பாத்திரனாயிருக்கிறான். வீட்டுக்கு வீடு போகாத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 பட்டணத்தில் நீங்கள் பிரவேசிக்கிறபொழுது, ஜனங்கள் உங்களை ஏற்றுக்கொண்டால் அவர்கள் உங்கள்முன் வைக்கிறவைகளை நீங்கள் புச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்விடத்திலுள்ள பிணியாளிகளைச் சொஸ்தமாக்கி: தேவனுடைய ராஜ்யம் உங்களுக்குச் சமீபமாய் வந்திருக்கிறது என்று அவர்களுக்குச் சொல்ல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தொரு பட்டணத்தில் நீங்கள் பிரவேசிக்கிறபொழுது, ஜனங்கள் உங்களை ஏற்றுக்கொள்ளாவிட்டால் அதின் வீதிகளிலே நீங்கள் போய்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ில் ஒட்டின உங்கள் பட்டணத்தின் தூசியையும் உங்களுக்கு விரோதமாய்த் துடைத்துப்போடுகிறோம்; ஆயினும் தேவனுடைய ராஜ்யம் உங்களுக்குச் சமீபமாய் வந்திருக்கிறதென்பதை அறிந்துகொள்வீர்களாக என்று சொல்ல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ில் ஒட்டின உங்கள் பட்டணத்தின் தூசியையும் உங்களுக்கு விரோதமாய்த் துடைத்துப்போடுகிறோம்; ஆயினும் தேவனுடைய ராஜ்யம் உங்களுக்குச் சமீபமாய் வந்திருக்கிறதென்பதை அறிந்துகொள்வீர்களாக என்று சொல்ல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 பட்டணத்திற்கு நேரிடுவதைப்பார்க்கிலும் அந்த நாளிலே சோதோம் நாட்டிற்கு நேரிடுவது இலகுவாயிருக்கும் என்று உங்களுக்குச் சொல்ல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ராசீன் பட்டணமே, உனக்கு, ஐயோ, பெத்சாயிதா பட்டணமே, உனக்கு ஐயோ, உங்களில் செய்யப்பட்ட பலத்த செய்கைகள் தீருவிலும் சீதோனிலும் செய்யப்பட்டிருந்ததானால், அப்பொழுதே இரட்டுடுத்தி, சாம்பலில் உட்கார்ந்து, மனந்திரும்பியிரு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ராசீன் பட்டணமே, உனக்கு, ஐயோ, பெத்சாயிதா பட்டணமே, உனக்கு ஐயோ, உங்களில் செய்யப்பட்ட பலத்த செய்கைகள் தீருவிலும் சீதோனிலும் செய்யப்பட்டிருந்ததானால், அப்பொழுதே இரட்டுடுத்தி, சாம்பலில் உட்கார்ந்து, மனந்திரும்பியிரு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ராசீன் பட்டணமே, உனக்கு, ஐயோ, பெத்சாயிதா பட்டணமே, உனக்கு ஐயோ, உங்களில் செய்யப்பட்ட பலத்த செய்கைகள் தீருவிலும் சீதோனிலும் செய்யப்பட்டிருந்ததானால், அப்பொழுதே இரட்டுடுத்தி, சாம்பலில் உட்கார்ந்து, மனந்திரும்பியிரு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ராசீன் பட்டணமே, உனக்கு, ஐயோ, பெத்சாயிதா பட்டணமே, உனக்கு ஐயோ, உங்களில் செய்யப்பட்ட பலத்த செய்கைகள் தீருவிலும் சீதோனிலும் செய்யப்பட்டிருந்ததானால், அப்பொழுதே இரட்டுடுத்தி, சாம்பலில் உட்கார்ந்து, மனந்திரும்பியிருப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த்தீர்ப்புநாளில் உங்களுக்கு நேரிடுவதைப்பார்க்கிலும், தீருவுக்கும் சீதோனுக்கும் நேரிடுவது இலகுவாய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னபரியந்தம் உயர்த்தப்பட்ட கப்பர்நகூமே, நீ பாதாளபரியந்தம் தாழ்த்தப்படுவாய் என்று சொல்ல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ஷரை நோக்கி: உங்களுக்குச் செவிகொடுக்கிறவன் எனக்குச் செவிகொடுக்கிறான், உங்களை அசட்டைபண்ணுகிறவன் என்னை அசட்டைபண்ணுகிறான், என்னை அசட்டைபண்ணுகிறவன் என்னை அனுப்பினவரை அசட்டைபண்ணுகிறா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ஷரை நோக்கி: உங்களுக்குச் செவிகொடுக்கிறவன் எனக்குச் செவிகொடுக்கிறான், உங்களை அசட்டைபண்ணுகிறவன் என்னை அசட்டைபண்ணுகிறான், என்னை அசட்டைபண்ணுகிறவன் என்னை அனுப்பினவரை அசட்டைபண்ணுகிறா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ஷரை நோக்கி: உங்களுக்குச் செவிகொடுக்கிறவன் எனக்குச் செவிகொடுக்கிறான், உங்களை அசட்டைபண்ணுகிறவன் என்னை அசட்டைபண்ணுகிறான், என்னை அசட்டைபண்ணுகிறவன் என்னை அனுப்பினவரை அசட்டைபண்ணுகிறா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ந்த எழுபதுபேரும் சந்தோஷத்தோடே திரும்பிவந்து: ஆண்டவரே, உம்முடைய நாமத்தினாலே பிசாசுகளும் எங்களுக்குக் கீழ்ப்படிகிறது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ந்த எழுபதுபேரும் சந்தோஷத்தோடே திரும்பிவந்து: ஆண்டவரே, உம்முடைய நாமத்தினாலே பிசாசுகளும் எங்களுக்குக் கீழ்ப்படிகிறது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ை அவர் நோக்கி: சாத்தான் மின்னலைப்போல வானத்திலிருந்து விழுகிறதைக் கண்ட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ர்ப்பங்களையும் தேள்களையும் மிதிக்கவும், சத்துருவினுடைய சகல வல்லமையையும் மேற்கொள்ளவும் உங்களுக்கு அதிகாரங் கொடுக்கிறேன்; ஒன்றும் உங்களைச் சேதப்படுத்தமாட்டா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ர்ப்பங்களையும் தேள்களையும் மிதிக்கவும், சத்துருவினுடைய சகல வல்லமையையும் மேற்கொள்ளவும் உங்களுக்கு அதிகாரங் கொடுக்கிறேன்; ஒன்றும் உங்களைச் சேதப்படுத்தமாட்டா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ஆவிகள் உங்களுக்குக் கீழ்ப்படிகிறதற்காக நீங்கள் சந்தோஷப்படாமல், உங்கள் நாமங்கள் பரலோகத்தில் எழுதியிருக்கிறதற்காகச் சந்தோஷப்படுங்கள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ஆவிகள் உங்களுக்குக் கீழ்ப்படிகிறதற்காக நீங்கள் சந்தோஷப்படாமல், உங்கள் நாமங்கள் பரலோகத்தில் எழுதியிருக்கிறதற்காகச் சந்தோஷப்படுங்கள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வேளையில் இயேசு ஆவியிலே களிகூர்ந்து: பிதாவே! வானத்துக்கும் பூமிக்கும் ஆண்டவரே! இவைகளை நீர் ஞானிகளுக்கும் கல்விமான்களுக்கும் மறைத்து, பாலகருக்கு வெளிப்படுத்தினபடியால் உம்மை ஸ்தோத்திரிக்கிறேன்; ஆம், பிதாவே! இப்படிச் செய்வது உம்முடைய திருவுளத்துக்குப் பிரியமா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வேளையில் இயேசு ஆவியிலே களிகூர்ந்து: பிதாவே! வானத்துக்கும் பூமிக்கும் ஆண்டவரே! இவைகளை நீர் ஞானிகளுக்கும் கல்விமான்களுக்கும் மறைத்து, பாலகருக்கு வெளிப்படுத்தினபடியால் உம்மை ஸ்தோத்திரிக்கிறேன்; ஆம், பிதாவே! இப்படிச் செய்வது உம்முடைய திருவுளத்துக்குப் பிரியமாய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வேளையில் இயேசு ஆவியிலே களிகூர்ந்து: பிதாவே! வானத்துக்கும் பூமிக்கும் ஆண்டவரே! இவைகளை நீர் ஞானிகளுக்கும் கல்விமான்களுக்கும் மறைத்து, பாலகருக்கு வெளிப்படுத்தினபடியால் உம்மை ஸ்தோத்திரிக்கிறேன்; ஆம், பிதாவே! இப்படிச் செய்வது உம்முடைய திருவுளத்துக்குப் பிரியமாய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வேளையில் இயேசு ஆவியிலே களிகூர்ந்து: பிதாவே! வானத்துக்கும் பூமிக்கும் ஆண்டவரே! இவைகளை நீர் ஞானிகளுக்கும் கல்விமான்களுக்கும் மறைத்து, பாலகருக்கு வெளிப்படுத்தினபடியால் உம்மை ஸ்தோத்திரிக்கிறேன்; ஆம், பிதாவே! இப்படிச் செய்வது உம்முடைய திருவுளத்துக்குப் பிரியமாய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லமும் என் பிதாவினால் எனக்கு ஒப்புக்கொடுக்கப்பட்டிருக்கிறது; பிதா தவிர வேறொருவனும் குமாரன் இன்னாரென்று அறியான், குமாரனும், குமாரன் அவரை எவனுக்கு வெளிப்படுத்தச் சித்தமாயிருக்கிறாரோ அவனுந்தவிர, வேறொருவனும் பிதா இன்னாரென்று அறியா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லமும் என் பிதாவினால் எனக்கு ஒப்புக்கொடுக்கப்பட்டிருக்கிறது; பிதா தவிர வேறொருவனும் குமாரன் இன்னாரென்று அறியான், குமாரனும், குமாரன் அவரை எவனுக்கு வெளிப்படுத்தச் சித்தமாயிருக்கிறாரோ அவனுந்தவிர, வேறொருவனும் பிதா இன்னாரென்று அறியான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லமும் என் பிதாவினால் எனக்கு ஒப்புக்கொடுக்கப்பட்டிருக்கிறது; பிதா தவிர வேறொருவனும் குமாரன் இன்னாரென்று அறியான், குமாரனும், குமாரன் அவரை எவனுக்கு வெளிப்படுத்தச் சித்தமாயிருக்கிறாரோ அவனுந்தவிர, வேறொருவனும் பிதா இன்னாரென்று அறியான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தமது சீஷரிடத்தில் திரும்பி, தனித்து அவர்களை நோக்கி: நீங்கள் காண்கிறவைகளைக் காணுங் கண்கள் பாக்கியமுள்ளவை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தமது சீஷரிடத்தில் திரும்பி, தனித்து அவர்களை நோக்கி: நீங்கள் காண்கிறவைகளைக் காணுங் கண்கள் பாக்கியமுள்ளவை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ேக தீர்க்கதரிசிகளும் ராஜாக்களும் நீங்கள் காண்கிறவைகளைக் காணவும், நீங்கள் கேட்கிறவைகளைக் கேட்கவும் விரும்பியும், காணாமலும் கேளாமலும் போனார்கள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ேக தீர்க்கதரிசிகளும் ராஜாக்களும் நீங்கள் காண்கிறவைகளைக் காணவும், நீங்கள் கேட்கிறவைகளைக் கேட்கவும் விரும்பியும், காணாமலும் கேளாமலும் போனார்கள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ேக தீர்க்கதரிசிகளும் ராஜாக்களும் நீங்கள் காண்கிறவைகளைக் காணவும், நீங்கள் கேட்கிறவைகளைக் கேட்கவும் விரும்பியும், காணாமலும் கேளாமலும் போனார்கள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ியாயசாஸ்திரி ஒருவன் எழுந்திருந்து, அவரைச் சோதிக்கும்படி: போதகரே, நித்திய ஜீவனைச் சுதந்தரித்துக்கொள்ளும்படிக்கு நான் என்ன செய்யவேண்டும் என்று கே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ியாயசாஸ்திரி ஒருவன் எழுந்திருந்து, அவரைச் சோதிக்கும்படி: போதகரே, நித்திய ஜீவனைச் சுதந்தரித்துக்கொள்ளும்படிக்கு நான் என்ன செய்யவேண்டும் என்று கேட்ட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ர்: நியாயப்பிரமாணத்தில் என்ன எழுதியிருக்கிறது? நீ வாசித்திருக்கிறது என்ன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உன் தேவனாகிய கர்த்தரிடத்தில் உன் முழு இருதயத்தோடும் உன் முழுஆத்துமாவோடும், உன் முழுப்பலத்தோடும் உன் முழுச்சிந்தையோடும் அன்புகூர்ந்து, உன்னிடத்தில் அன்புகூருவதுபோலப் பிறனிடத்திலும் அன்புகூருவாயாக என்று எழுதியிருக்கிறது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உன் தேவனாகிய கர்த்தரிடத்தில் உன் முழு இருதயத்தோடும் உன் முழுஆத்துமாவோடும், உன் முழுப்பலத்தோடும் உன் முழுச்சிந்தையோடும் அன்புகூர்ந்து, உன்னிடத்தில் அன்புகூருவதுபோலப் பிறனிடத்திலும் அன்புகூருவாயாக என்று எழுதியிருக்கிறது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உன் தேவனாகிய கர்த்தரிடத்தில் உன் முழு இருதயத்தோடும் உன் முழுஆத்துமாவோடும், உன் முழுப்பலத்தோடும் உன் முழுச்சிந்தையோடும் அன்புகூர்ந்து, உன்னிடத்தில் அன்புகூருவதுபோலப் பிறனிடத்திலும் அன்புகூருவாயாக என்று எழுதியிருக்கிறது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அவனை நேரக்கி: நிதானமாய் உத்தரவு சொன்னாய்; அப்படியே செய், அப்பொழுது பிழைப்பாய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னை நீதிமான் என்று காண்பிக்க மனதாய் இயேசுவை நோக்கி: எனக்குப் பிறன் யார் என்று கேட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னை நீதிமான் என்று காண்பிக்க மனதாய் இயேசுவை நோக்கி: எனக்குப் பிறன் யார் என்று கேட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பிரதியுத்தரமாக: ஒரு மனுஷன் எருசலேமிலிருந்து எரிகோவுக்குப் போகையில் கள்ளர் கையில் அகப்பட்டான்; அவர்கள் அவன் வஸ்திரங்களை உரிந்துகொண்டு அவனைக் காயப்படுத்தி, குற்றுயிராக விட்டுப் போன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பிரதியுத்தரமாக: ஒரு மனுஷன் எருசலேமிலிருந்து எரிகோவுக்குப் போகையில் கள்ளர் கையில் அகப்பட்டான்; அவர்கள் அவன் வஸ்திரங்களை உரிந்துகொண்டு அவனைக் காயப்படுத்தி, குற்றுயிராக விட்டுப் போ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பிரதியுத்தரமாக: ஒரு மனுஷன் எருசலேமிலிருந்து எரிகோவுக்குப் போகையில் கள்ளர் கையில் அகப்பட்டான்; அவர்கள் அவன் வஸ்திரங்களை உரிந்துகொண்டு அவனைக் காயப்படுத்தி, குற்றுயிராக விட்டுப் போ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தற்செயலாய் ஒரு ஆசாரியன் அந்த வழியே வந்து, அவனைக்கண்டு, பக்கமாய் விலகிப்போ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தற்செயலாய் ஒரு ஆசாரியன் அந்த வழியே வந்து, அவனைக்கண்டு, பக்கமாய் விலகிப்போன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ப்படியே ஒரு லேவியனும் அந்த இடத்துக்கு வந்து, அவனைக் கண்டு, பக்கமாய் விலகிப்போ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ப்படியே ஒரு லேவியனும் அந்த இடத்துக்கு வந்து, அவனைக் கண்டு, பக்கமாய் விலகிப்போன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சமாரியன் ஒருவன் பிரயாணமாய் வருகையில், அவனைக் கண்டு, மனதுருகி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சமாரியன் ஒருவன் பிரயாணமாய் வருகையில், அவனைக் கண்டு, மனதுருகி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 வந்து, அவனுடைய காயங்களில் எண்ணெயும் திராட்சரசமும் வார்த்து, காயங்களைக் கட்டி, அவனைத் தன் சுயவாகனத்தின்மேல் ஏற்றி, சத்திரத்துக்குக் கொண்டுபோய், அவனைப் பராமரித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 வந்து, அவனுடைய காயங்களில் எண்ணெயும் திராட்சரசமும் வார்த்து, காயங்களைக் கட்டி, அவனைத் தன் சுயவாகனத்தின்மேல் ஏற்றி, சத்திரத்துக்குக் கொண்டுபோய், அவனைப் பராமரித்த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 வந்து, அவனுடைய காயங்களில் எண்ணெயும் திராட்சரசமும் வார்த்து, காயங்களைக் கட்டி, அவனைத் தன் சுயவாகனத்தின்மேல் ஏற்றி, சத்திரத்துக்குக் கொண்டுபோய், அவனைப் பராம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પછી, પ્રભુએ બીજા વધારે 72 માણસો પસંદ કર્યા અને જે દરેક શહેર અને જગ્યાએ જવાનું તેણે આયોજન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, ત્યાં બબ્બેના સમૂહમાં પોતાના પહેલાં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ઈસુએ તેઓને કહ્યું, “પાક ઘણો સારો છે, પણ પાકના કામમાં મજૂરો બહુ થોડા છે, પાકના (લોકો) ધણ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 કરો કે તેના પાકને ભેગો કરવામાં મદદ માટે વધારે મજૂરોને મોકલ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તમે હમણા જઇ શકો છે. પણ ધ્યાનથી સાંભળો! હું તમને મોકલું છું અને તમે વરુંઓમાં ઘેટાંનાં બચ્ચાં જ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ૈસા, ઝોળી કે જોડાં કંઈ પણ તમારી સાથે લઈ જશો નહિ. રસ્તામાં કોઈની સાથે વાત કરવા રોકા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બીજે દિવસે, સમરૂની બે ચાંદીના સિક્કા લાવ્યો અને ધર્મશાળામાં જે માણસ કામ કરતો હતો તેને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રૂનીએ કહ્યું, ‘આ ઇજા પામેલા માણસની માવજત કરજે. જો તેના માટે તું વધારે ખર્ચ કરીશ તો હું જ્યારે ફ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ો આવીશ ત્યારે તે આપીશ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પછી ઈસુએ કહ્યું, “હવે લૂંટારાઓથી ઇજા પામેલા પેલા માણસ પર આ ત્રણ માણસોમાંથી (યાજક, લેવી, સમરૂની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યા માણસે પ્રેમ દર્શાવ્યો. તું શું વિચાર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કાયદાના પંડિતે ઉત્તર આપ્યો, “તે એક કે જેણે તને મદદ કરી,”ઈસુએ તેને કહ્યું, “તો પછી તું જ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ઇને બીજા લોકો માટે એ પ્રમાણે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જ્યારે ઈસુ અને તેના શિષ્યો યાત્રા કરતા હતા. ત્યારે ઈસુ એક શહેરમાં ગયો. માર્થા નામની એક સ્ત્ર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ને પોતાને ઘેર ર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માર્થાને મરિયમ નામની બહેન હતી. મરિયમ ઈસુના પગ પાસે બેઠી હતી અને તેને ઉપદેશ ધ્યાનથી સાંભળ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ેની બહેન માર્થા ઘરકામમાં વ્યસ્ત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માર્થા ઘણા કામોમાં વ્યસ્ત હતી ઘણું કામ કરવાનું હતું, માર્થા અંદર ગઇ અને કહ્યું, “પ્રભુ,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ેને મને કામ કરવાને એકલી મૂકી છે, તેની શું તને ચિંતા નથી? મને મદદ કરવા માટે તેને કહ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ોઈ પણ ઘરમાં પ્રવેશ કરતા પહેલા કહો કે, ‘આ ઘરનાંને શાંતિ થાઓ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પણ પ્રભુએ તેને ઉત્તર આપ્યો, “માર્થા, માર્થા, તું ઘણી બધી બાબતોમાં ચિંતા કરે છે અને ગભર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ો શાંતિનો દીકરો ત્યાં રહેતો હોય તો તમારા આશીર્વાદની શાંતિ તેમની સાથે રહેશે. પણ જો, માણસ શાં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રાખતો હોય તો પછી તમારા આશીર્વાદની શાંતિ તમારી પાસે પાછી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ફક્ત એક જ વાત મહત્વની છે, મરિયમે યોગ્ય પસંદગી કરી છે; અને તે તેની પાસેથી કદાપિ લઈ લેવામાં આવ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શાંત ઘરમાં જ રહો. લોકો તમને ત્યાં જે કંઈ આપે તે ખાઓ અને પીઓ. કારણ કે મજૂર તેના વેતનને પા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એક ઘેરથી બીજા ઘેર જ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જો તમે કોઈ શહેરમાં પ્રવેશો અને લોકો તમને આવકારે તો તેઓ તમને જે ખાવાનું આપે તે ખ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્યાં રહેતા માંદા લોકોને સાજા કરો, પછી તેઓને કહો, ‘દેવનું રાજ્ય જલદીથી તમારી પાસે આવે છ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પણ જો તમે કોઈ શહેરમાં જાઓ અને લોકો તમને આવકારે નહિ તો પછી તે શહેરની શેરીઓમાં જાઓ. અને કહ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‘તમારા શહેરની જે ધૂળ અમારા પગ પર છે તે પણ અને તમારી સામે ખંખેરી નાખીએ છીએ. પણ એટલું યાદ રાખજ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ું રાજ્ય જલદી આવે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કહું છું કે ન્યાયના દિવસે તે શહેરના લોકોની હાલત સદોમના લોકો કરતાં વધારે ખરાબ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ઓ ખોરાઝીન, તે તારે માટે ખરાબ છે, ઓ બેથસૈદા, તે તારા માટે ખરાબ છે. મેં તમારામાં ઘણા ચમત્ક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છે. તે જો તૂર તથા સિદાનમાં થયા હોય તો, તે શહેરના લોકોએ તેઓનાં જીવનમાં પરિવર્તન કર્યુ હોત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ા વખત રહેલાં પાપો કરવાનું બંધ કર્યુ હોત. તેઓએ તાટના વસ્ત્રો પહેર્યા હોત અને તેમની જાતે રાખ ચોળ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તેઓનાં પાપો માટે પશ્ચાતાપ દર્શાવ્યો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ન્યાયના દિવસે તૂર અને સિદોન કરતાં તમારા માટે વધારે ખરાબ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ઓ કફર-નહૂમ, શું તને આકાશ સુધી ઊંચુ કરાશે? ના! તને તો નરકમાં ફેંકી દેવામાં આવશ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જ્યારે કોઈ વ્યક્તિ તમને ધ્યાનથી સાંભળે છે, તે વ્યક્તિ ખરેખર મને પણ ધ્યાનથી સાંભળે છે અને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ઈ વ્યક્તિ તમને સ્વીકારવાની ના પીડે, ત્યારે તે મને પણ સ્વીકારવાની ના પાડે છે. અને જ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ીકારવાની ના પાડે છે, તે જેણે મને અહીં મોકલ્યો છે તેને સ્વીકારવાની ના પાડ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્યારે 72 માણસો તેઓનો પ્રવાસ કરીને પાછા ફર્યા ત્યારે તેઓ ઘણા પ્રસન્ન હતા. તેઓએ કહ્યું, “પ્રભ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અમે તારા નામનો ઉપયોગ કર્યો ત્યારે ભૂતો પણ અમને તાબે થ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ઈસુએ તે માણસોને કહ્યું, “મેં શેતાનને આકાશમાંથી વીજળીની પેઠે પડતો જો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ધ્યાનથી સાંભળો! મેં તમને સર્પો અને વીંછીઓ પર ચાલવાનો અધિકાર આપ્યો છે. મેં તમને શત્રુંની બધી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કાત કરતાં વધારે તાકાત આપી છે. તમને કશાથી ઇજા થન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ણ આનંદ કરો. આત્માઓ તમને તાબે થયા તેથી આનંદી થશો નહિ. એટલે નહિં કે તમારી પાસે સામથ્યૅ છે,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લે તમારા નામ આકાશમાં લખેલાં છે તેથી આનંદ પામ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પવિત્ર આત્માથી ઈસુને વધારે આનંદનો અનુભવ થયો. ઈસુએ કહ્યું, “હે બાપ આકાશ અને પૃથ્વીના ધણી,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ો આભાર માનુ છું. હું તારી સ્તુતી કરું છું કારણ કે તેં ડાહ્યા અને બુદ્ધીશાળી લોકોથી આ વાતો ગુપ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ી છે. પણ તેં એ વાતો એવા લોકો કે જે નાનાં બાળકો જેવા છે તેમને તેં પ્રગટ કરી છે. હા બાપ, તેં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છે કારણ કે તું ખરેખર જે કરવા ઈચ્છતો હતો તે આ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મારા બાપે મને બધી વસ્તુઓ આપી છે. દીકરો કોણ છે એ માણસ જાણતો નથી. ફક્ત બાપ જ જાણે છે અને દી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ેછે કે બાપ કોણ છે. ફક્ત તે લોકો જ જાણશે કે બાપ કોણ છે. તે એ લોકો છે જેને દીકરો તેમને પ્રગટ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ંદ ક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ઈસુ તેના શિષ્યો સાથે પાછો ફર્યો. તેઓ ત્યાં ઈસુની સાથે એકલા જ હતાં. ઈસુએ કહ્યું, “તમે હમણા જે જુ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 તે જોવા તમને ધન્ય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ું તમને કહું છું કે તમે હમણા જે જુઓ છો તે જોવા માટે પ્રબોધકો અને રાજા ઈચ્છતા હતા. પણ તેઓ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ુઓ જોઈ શક્યા નથી. અને ઘણા પ્રબોધકો અને રાજાઓ તમે જે હમણા સાંભળો છો તે સાંભળવા ઈચ્છતા હતા, પણ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બાબતો સાંભળી શક્યા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છી એક કાયદાનો પંડિત ઊભો થયો. તે ઈસુનું પરીક્ષણ કરવા પ્રયત્ન કરતો હતો. તેણે કહ્યું, “ઉપદેશ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ંતજીવનની પ્રાપ્તિ માટે મારે શું કરવું જોઈ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ઈસુએ તેને કહ્યું, “નિયમશાસ્ત્રમાં શું લખ્યું છે? તેમાં તું શું વાંચ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 માણસે ઉત્તર આપ્યો, “તારે પ્રભુ તારા દેવ પર પૂર્ણ હ્રદયથી તથા તારા પૂરા જીવથી તથા તારા પૂર્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થ્યૅથી તથા તારા પૂર્ણ મનથી પ્રીતિ કરવી જોઈએ.’તથા, ‘તમે તમારી જાતને જેવો પ્રેમ કરો છો તેવો જ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ોશી પર પ્રેમ રાખવો.’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ઈસુએ તેને કહ્યું, “તારો ઉત્તર ખરો છે. એ જ કરો તેથી તને અનંત જીવન મળ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ણ તે માણસ તેની જાતને ન્યાયી ઠરાવવા, પ્રશ્રો પૂછતો હતો. તેથી તેણે ઈસુને કહ્યું, “પણ આ બીજા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ણ છે જેમને મારે પ્રેમ કરવો જોઈ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આ પ્રશ્રનો ઉત્તર આપતા ઈસુએ કહ્યું, “એક માણસ યરૂશાલેમથી યરેખોના રસ્તેથી જતો હતો. કેટલા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ંટારાઓએ તેને ઘેર્યો. તેઓએ તેનાં વસ્ત્રો ઉતારી લીધાં અને માર્યો. પછી તે લૂંટારાઓ તે માણસને જમીન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ેલો છોડીને ચાલ્યા ગયા. તે લગભગ મરી ગ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એવું બન્યું કે એક યહૂદિ યાજક તે રસ્તા પરથી પસાર થતો હતો. જ્યારે યાજકે તે માણસને જોયો ત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દદ કરવા રોકાયો નહિ, તે દૂર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છી, લેવીનજીક આવ્યો. લેવીએ ઇજાગ્રસ્ત માણસને જોયો. પણ તેને જોઈને તે પણ બીજી બાજુ ચાલ્યો ગયો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ેને મદદ કરવા રોકાયા વગર જ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પછી એક સમરૂની તે રસ્તેથી પસાર થતો હતો. તે તે જગ્યાએ આવ્યો જ્યાં પેલો ઇજાગ્રસ્ત માણસ પડ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રૂનીએ તે માણસને જોયો. તે ઇજાગ્રસ્ત માણસને જોઈ તેને કરૂણા ઉપજ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 સમરૂની તેની પાસે ગયો અને તેને ઘા પર ઓલિવનું તેલ અને દ્ધાક્ષારસ રેડ્યો. પછી તેણે તે માણસના ઘ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પાટો બાંધ્યો. સમરૂની પાસે એક ગધેડા હતો. તેણે તે ઇજાગ્રસ્ત માણસને તેના ગધેડા પર બેસાડ્યો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ર્મશાળામાં લઈ ગયો. ધર્મશાળામાં સમરૂનીએ તેની માવજ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2026-10-20T05:07:55Z</dcterms:created>
  <dcterms:modified xsi:type="dcterms:W3CDTF">2026-10-20T05:07:55Z</dcterms:modified>
  <dc:title>લૂક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