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பொல்லாத மனுஷனுக்கு என்னைத் தப்புவியும்; கொடுமையுள்ளவனுக்கு என்னை விலக்கி இரட்சிய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தங்கள் இருதயத்தில் பொல்லாப்புகளைச் சிந்தித்து, யுத்தஞ்செய்ய நாள்தோறும் கூட்டங்கூடுகிற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ர்ப்பத்தைப்போல் தங்கள் நாவை கூர்மையாக்குகிறார்கள்; அவர்கள் உதடுகளின்கீழ் விரியன் பாம்பின்விஷம் இருக்கிறது. (சேலா.)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ாவே, துன்மார்க்கனுடைய கைகளுக்கு என்னை நீங்கலாக்கி கொடியவனுக்கு என்னை விலக்கி இரட்சியும்; அவர்கள் என் நடைகளைக் கவிழ்க்கப் பார்க்கி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ாவே, துன்மார்க்கனுடைய கைகளுக்கு என்னை நீங்கலாக்கி கொடியவனுக்கு என்னை விலக்கி இரட்சியும்; அவர்கள் என் நடைகளைக் கவிழ்க்கப் பார்க்கி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கங்காரிகள் எனக்குக் கண்ணியையும் கயிறுகளையும் மறைவாய்க் வைக்கிறார்கள்; வழியோரத்தில் வலையை விரித்து, எனக்குச் சுருக்குகளை விரிக்கிறார்கள். (சேலா.)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கங்காரிகள் எனக்குக் கண்ணியையும் கயிறுகளையும் மறைவாய்க் வைக்கிறார்கள்; வழியோரத்தில் வலையை விரித்து, எனக்குச் சுருக்குகளை விரிக்கிறார்கள். (சேலா.)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கர்த்தரை நோக்கி: நீர் என் தேவன் என்றேன்; கர்த்தாவே, என் விண்ணப்பங்களின் சத்தத்துக்குச் செவிகொட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ண்டவராகிய கர்த்தாவே, இரட்சிப்பின் பலனே, யுத்தநாளில் என் தலையை மூடினீ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ாவே, துன்மார்க்கனுடைய ஆசைகள் சித்தியாதபடி செய்யும்; அவன் தன்னை உயர்த்தாதபடி அவனுடைய யோசனையை நடந்தேறவொட்டாதேயும். (சேலா.)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ாவே, துன்மார்க்கனுடைய ஆசைகள் சித்தியாதபடி செய்யும்; அவன் தன்னை உயர்த்தாதபடி அவனுடைய யோசனையை நடந்தேறவொட்டாதேயும். (சேலா.)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னை வளைந்துகொள்ளுகிறவர்களுடைய உதடுகளின் தீவினைகள் அவர்கள் தலைகளையே மூடுவதாக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ெருப்புத்தழல் அவர்கள்மேல் விழுவதாக; அக்கினியிலும், அவர்கள் எழுந்திருக்கக் கூடாத படுகுழிகளிலும் தள்ளப்படுவார்களாக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ெருப்புத்தழல் அவர்கள்மேல் விழுவதாக; அக்கினியிலும், அவர்கள் எழுந்திருக்கக் கூடாத படுகுழிகளிலும் தள்ளப்படுவார்களாக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ொல்லாத நாவுள்ளவன் பூமியிலே நிலைப்பதில்லை; கொடுமையான மனுஷனை பறக்கடிக்கப் பொல்லாப்பு அவனை வேட்டையாட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ிறுமையானவனின் வழக்கையும், எளியவர்களின் நியாயத்தையும் கர்த்தர் விசாரிப்பாரென்று அறிவ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ிறுமையானவனின் வழக்கையும், எளியவர்களின் நியாயத்தையும் கர்த்தர் விசாரிப்பாரென்று அறிவ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திமான்கள் உமது நாமத்தைத் துதிப்பார்கள்; செம்மையானவர்கள் உமது சமுகத்தில் வாசம்பண்ணுவ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திமான்கள் உமது நாமத்தைத் துதிப்பார்கள்; செம்மையானவர்கள் உமது சமுகத்தில் வாசம்பண்ணுவ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9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ెహోవా, దుష్టుల చేతిలోనుండి నన్ను విడి పింపుము బలాత్కారము చేయువారి చేతిలో పడకుండ నన్ను కాపాడ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వారు తమ హృదయములలో అపాయకరమైన యోచ నలు చేయుదురు వారు నిత్యము యుద్ధము రేప జూచుచు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పాము నాలుకవలె వారు తమ నాలుకలు వాడి చేయుదురు వారి పెదవులక్రింద సర్పవిషమున్నది. (సెల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యెహోవా, భక్తిహీనుల చేతిలోపడకుండ నన్ను కాపా డుము. బలాత్కారము చేయువారి చేతిలోనుండి నన్ను రక్షి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ుము. నేను అడుగు జారిపడునట్లు చేయుటకు వారు ఉద్దే శించుచ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గర్విష్ఠులు నాకొరకు ఉరిని త్రాళ్లను చాటుగా ఒడ్డి యున్నారు వారు త్రోవప్రక్కను వల పరచియ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న్ను పట్టుకొనుటకై ఉచ్చుల నొగ్గియున్నారు. (సెల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అయినను నేను యెహోవాతో ఈలాగు మనవిచేయు చున్నాను యెహోవా, నీవే నా దేవుడవు నా విజ్ఞాపనలకు చెవియొగ్గ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ప్రభువైన యెహోవా నా రక్షణదుర్గము యుద్ధదినమున నీవు నా తలను కాయుదు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యెహోవా, భక్తిహీనుల కోరికలను తీర్చకుము వారు అతిశయించకుండునట్లు వారి ఆలోచనను కొన సాగింపక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(సెల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నన్ను చుట్టుకొనువారు తలయెత్తినయెడల వారి పెదవుల చేటు వారిని ముంచును గా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కణకణలాడు నిప్పులు వారిమీద వేయబడును గాక వారు తిరిగి లేవకుండునట్లు అగ్నిగుండములో 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ూల్చబడుదురుగాక అగాధ జలములలోనికి త్రోయబడుదురు గా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కొండెములాడువారు భూమిమీద స్థిరపడకుందురుగాక ఆపత్తు బలాత్కారులను తరిమి వారిని పడద్రోయున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బాధింపబడువారి పక్షమున యెహోవా వ్యాజ్యెమాడు ననియు దరిద్రులకు ఆయన న్యాయము తీర్చుననియు నేనెరుగ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నిశ్చయముగా నీతిమంతులు నీ నామమునకు కృతజ్ఞ తాస్తుతులు చెల్లించెదరు యథార్థవంతులు నీ సన్నిధ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వసించెద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2026-10-20T07:34:05Z</dcterms:created>
  <dcterms:modified xsi:type="dcterms:W3CDTF">2026-10-20T07:34:05Z</dcterms:modified>
  <dc:title>కీర్తనలు : 140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