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ே, என் நியாயங்களைக்கேளும்; என் வார்த்தைகளுக்கெல்லாம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என் வாயை இப்போது திறந்தேன், என் வாயிலிருக்கிற என் நாவானது பேச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ர்த்தைகள் என் இருதயத்தின் உண்மைக்கு ஒத்திருக்கும்; நான் அறிந்ததை என் உதடுகள் சுத்தமாய் வசன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ர்த்தைகள் என் இருதயத்தின் உண்மைக்கு ஒத்திருக்கும்; நான் அறிந்ததை என் உதடுகள் சுத்தமாய் வசன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ஆவியானவர் என்னை உண்டாக்கினார்; சர்வவல்லவருடைய சுவாசம் எனக்கு உயிர்கொடு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கூடுமானால் எனக்கு மறுமொழி கொடும்; நீர் ஆயத்தப்பட்டு எனக்கு எதிராக நில்ல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ம்மைப்போல நானும் தேவனால் உண்டானவன்; நானும் மண்ணினால் உருவாக்கப்பட்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ர் எனக்குப் பயப்பட்டுக்கலங்கத் தேவையில்லை; என் கை உம்மேல் பாரமாயிருக்கமாட்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ாதாரக் கேட்க நீர் சொன்னதும், எனக்குக் கேள்வியான உம்முடைய வார்த்தைகளின் சத்தமும் என்னவென்றா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ீறுதல் இல்லாத சுத்தன், நான் குற்றமற்றவன், என்னில் அக்கிரம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என்னில் அவர் குற்றம்பிடிக்கப் பார்க்கிறார், என்னைத் தமக்குச் சத்துருவாக எண்ணிக்கொள்ள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என் கால்களைத் தொழுவிலே மாட்டி, என் நடைகளையெல்லாம் காவல்படுத்துகிறார் என்று சொன்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லே நீர் நீதியுள்ளவர் அல்லவென்று உமக்குப் பிரதியுத்தரமாகச் சொல்லுகிறேன்; மனுஷனைப் பார்க்கிலும் தேவன் பெரியவர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ெயல்களெல்லாவற்றையுங்குறித்துக் காரணம் சொல்லவில்லையென்று நீர் அவரோடே ஏன் வழக்காடுகிறீ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ஒருவிசை சொல்லியிருக்கிற காரியத்தை இரண்டாம்விசை பார்த்துத் திருத்துகிறவரல்லவ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னநித்திரை மனுஷர் மேல் இறங்கி, அவர்கள் படுக்கையின்மேல் அயர்ந்திருக்கையி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னநித்திரை மனுஷர் மேல் இறங்கி, அவர்கள் படுக்கையின்மேல் அயர்ந்திருக்கையி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இராக்காலத்துத் தரிசனமான சொப்பனத்திலே மனுஷருடைய செவிக்குத் தாம் செய்யும் காரியத்தை வெளிப்படுத்தி, அதை அவர்களுக்கும் தண்டனையினாலே முத்திரைபோ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ன்னுடைய செய்கையைவிட்டு நீங்கவும், மனுஷருடைய பெருமை அடங்கவும் செய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ன் ஆத்துமாவைப் படுகுழிக்கும், அவன் ஜீவனைப் பட்டய வெட்டுக்கும் தப்புவி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ன் ஆத்துமாவைப் படுகுழிக்கும், அவன் ஜீவனைப் பட்டய வெட்டுக்கும் தப்புவ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படுக்கையிலே வாதையினாலும், தன் சகல எலும்புகளிலும் அகோரமான நோவினாலும் தண்டிக்கப்பட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ஜீவன் அப்பத்தையும், அவன் ஆத்துமா ருசிகரமாக போஜனத்தையும் அரோச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ஜீவன் அப்பத்தையும், அவன் ஆத்துமா ருசிகரமாக போஜனத்தையும் அரோச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ம்சம் காணப்படாதபடிக்கு அழிந்து, மூடப்பட்டிருந்த அவன் எலும்புகள் வெளிப்பட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ஆத்துமா பாதாளத்துக்கும், அவன் பிராணன் சாவுக்கும் சமீபி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 அறிவிக்கும்படிக்கு, அவனுக்கு அநுசாரியாயிருந்தாரேயாக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 நான் கண்டுபிடித்தேன் என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 நான் கண்டுபிடித்தேன் என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மாம்சம் வாலிபத்தில் இருந்ததைப்பார்க்கிலும் ஆரோக்கியமடையும்; தன் வாலவயது நாட்களுக்குத் திரும்ப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ஆத்துமா படுகுழியிலில் இறங்காதபடி, அவர் அதை இரட்சிப்பார்; ஆகையால் என் பிராணன் வெளிச்சத்தைக் காணும் என்று சொல்ல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தேவன் மனுஷனுடைய ஆத்துமாவைப் படுகுழிக்கு விலக்குகிறதற்கும், அவனை ஜீவனுள்ளோரின் வெளிச்சத்திலே பிரகாசிப்பிக்கிறதற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இவைகளையெல்லாம் அவனிடத்தில் பலமுறை நடப்ப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பே, நீர் கவனித்து என் சொல்லைக் கேளும்; நான் பேசப்போகிறேன், நீர் மவுனமாயி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 தீர்க்க எனக்கு ஆசையு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 தீர்க்க எனக்கு ஆசையுண்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ன்றும் இல்லாதிருந்ததேயாகில் நீர் என் சொல்லைக் கேளும், மவுனமாயிரும், நான் உமக்கு ஞானத்தை உபதேசிப்ப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ன்றும் இல்லாதிருந்ததேயாகில் நீர் என் சொல்லைக் கேளும், மவுனமாயிரும், நான் உமக்கு ஞானத்தை உபதேசிப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અને હવે, અયૂબ, હું જે કહું તે કૃપા કરીને ધ્યાનથી સાંભળ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ો, હવે મેં મારું મોં ખોલ્યું છે, મારી જીભ બોલવાની તૈયારી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ું હૃદય પવિત્ર છે, તેથી હું પ્રામાણિકતાથી બોલીશ, મારા હોઠો હું જે જાણું છું એ વિશે સચ્ચા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ના આત્માએ મને ઉત્પન્ન કર્યો છે, સર્વસમર્થ દેવનો શ્વાસ મને જીવન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 તારાથી બની શકે, તો તું મને ઉત્તર આપ; તારી દલીલો વિચારી લે અને મારી સાથે દલીલ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ની નજરમાં તો હું તારા જેવો જ છું હું પણ માટીમાંથી જ પેદા થ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ારે મારાથી ડરવા જેવું કાંઇ નથી. હું તારી સાથે કઠોર નહિ થાઉ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ી સુનાવણીમાં તમે કહ્યું છે, ‘તમારા એ શબ્દો મેં સાંભળ્યા હતા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નિર્મળ છું, મે ખોટું કાંઇ કર્યુ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 મારી વિરુદ્ધ થવા બહાનું શોધી કાઢે છે, દેવ મારી સાથે એક શત્રુ જેવો વર્તાવ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મારું એકેએક પગલું ધ્યાનથી જુએ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ો, હું તને કહું છું કે એમાં તું સાચો નથી. દેવ માણસથી બહુ મહ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તું શા માટે એમની સાથે દલીલ કરે છે કે એ તારા એક પણ સવાલનો જવાબ આપ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 વારંવાર અનેક રીતે બોલતા હોય છે, પણ માણસ સમજ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માણસો ગાઢ નિદ્રામાં હોય કે, પથારી પર ઝોકાં ખાતાં હોય, અને સ્વપ્નમાં, અથવા રા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દર્શનમાં પડ્યાં હો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 લોકોના કાન ખોલી નાખે છે, અને એમને ચેતવણી આપીને ભયભી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એમ એ માણસને પાપ કરતાં અટકાવે છે, અભિમાનથી બચાવ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ેવ, લોકોને ચેતવણી આપે છે જેથી તે તેઓને કબરમાં જતાં બચાવી શકે. માણસને વિનાશમાંથી બચાવવા માટ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દુપરાંત, દેવ માણસને પથારીવશ કરીને સતત તેના હાડકાઓમાં પીડા મારફતે તે તેઓને સમજ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તે માણસ ખાઇ શકતો નથી. તે માણસને એટલી બધી પીડા થાય છે કે તેને સ્વાદિષ્ટ ભોજનનો પણ અણગમો થ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નું શરીર સુકાઇ જાય છે અને ચામડી નીચેથી હાડકાં દેખાઇ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વ્યકિત કબરની પાસે છે. અને તેનુ જીવન મૃત્યુની નજી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ને હજારો દેવદૂતો છે. કદાચ તે દેવદૂતોમાંથી એક તે વ્યકિત પર બરોબર નજર ર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તેેના પર દયાળુ થઇને દેવને કહે છે કે, ‘એને કબરમાં ધકેલો નહિ, તેના પાપનો ચુકાદો કરવા મેં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સ્તો શોધી કાઢ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ો એનો દેહ ફરીથી પાંગરે છે, એ ફરીથી જ્યારે તે યુવાન હતો તેવો બન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 દેવને પ્રાર્થના કરે છે, અને દેવ તેની પ્રાર્થનાનો જવાબ આપે છે. અને તે વ્યકિત એનું મુખ જો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માં આવી જઇ બૂમો પાડશે અને દેવની ઉપાસના કરશે. અને ફરીથી તે સારું જીવન જીવવા લાગ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માણસ પોતાના મિત્રની આગળ કબૂલ કરશે, ‘મેં પાપ કર્યુ હતું. મેં સારા ને ખરાબમાં બદલાવ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દેવે હું જે સજાને પાત્ર હતો તે મને આપ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મણે મને મોતના મુખમાંથી બચાવ્યો છે. હવે હું ફરીથી જીવનનો આનંદ માણી શક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ેવ તો માણસની સાથે એકવાર, બેવાર, વારંવાર આમ વતેર્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 મનુષ્યને ચેતવવા અને તેના આત્માને કબરમાંથી બચાવવા જેથી તે માણસ જીવનનો આનંદ માણ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ે અયૂબ, હવે હું જે કહું તે ધ્યાનથી સાંભળ! તું મૌન રહે અને મને બોલવા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ણ અયૂબ, તારે જો મારી સાથે સંમત થવું ન હોય, તો બોલવાનું ચાલુ રાખ, તારી દલીલ મને કહે કારણ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નિદોર્ષ જાહેર કરવા માગું છ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ણ જો તારે કાઇ કહેવાનું જ ન હોય, મારું સાંભળો, છાના રહો અને હું તમને ડહાપણના જ્ઞાનના પા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ખ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2026-10-21T06:09:53Z</dcterms:created>
  <dcterms:modified xsi:type="dcterms:W3CDTF">2026-10-21T06:09:53Z</dcterms:modified>
  <dc:title>અયૂબ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