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 என் கோபம் நிறைவேறும்; இப்படி நான் என் உக்கிரத்தை அவர்கள்மேல் தங்கப்பண்ணுகிறதினால் என்னை ஆற்றிக்கொள்வேன்; நான் என் உக்கிரத்தை அவர்களில் நிறைவேற்றும்போது, கர்த்தராகிய நான் என் வைராக்கியத்திலே இதைப் பேசினேன் என்று அறி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டந்துபோகிற யாவருடைய கண்களுக்கு முன்பாகவும் உன் சுற்றுப்புறத்தாராகிய ஜாதிகளுக்குள்ளே நான் உன்னைப் பாழும் நிந்தையுமாக்க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ோபத்தாலும் உக்கிரத்தாலும் கொடிய தண்டனைகளாலும், உன்னில் நீதிசெலுத்தும்போது, உன் சுற்றுப்புறத்தாராகிய ஜாதிகளுக்கு அது நிந்தையும் துர்க்கீர்த்தியும் எச்சரிப்பும் பிரமிப்புமாய் இருக்கும்; கர்த்தராகிய நான் இதைச் சொன்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 அழிப்பதற்கு நான் அனுப்பும் அழிவுக்கேதுவான பஞ்சத்தின் கொடிய அம்புகளை நான் அவர்களுக்குள்ளே எய்யும்போது, நான் பஞ்சத்தை உங்கள்மேல் அதிகரிக்கப்பண்ணி, உங்கள் அப்பம் என்னும் ஆதரவுகோலை முறித்துப்போ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ஞ்சத்தையும், உன்னைப் பிள்ளையில்லாமற்போகப்பண்ணும் துஷ்டமிருகங்களையும் உங்களுக்கு விரோதமாக அனுப்புவேன்; கொள்ளைநோயும் இரத்தஞ்சிந்துதலும் உன்னில் சுற்றித்திரியும்; பட்டயத்தை நான் உன்மேல் வரப்பண்ணுவேன்; கர்த்தராகிய நான் இதைச் சொன்ன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: மனுபுத்திரனே, சவரகன் கத்தியாகிய கருக்கான கத்தியை வாங்கி, அதினால் உன் தலையையும் உன் தாடியையும் சிரைத்துக்கொண்டு, பின்பு நிறுக்கும் தராசை எடுத்து, அந்த மயிரைப் பங்கிட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ில் ஒரு பங்கை எடுத்து முற்றிக்கைபோடும் நாட்கள் முடிகிறபோது நகரத்தின் நடுவிலே அக்கினியால் சுட்டெரித்து, மூன்றில் ஒரு பங்கை எடுத்து, அதைச் சுற்றிலும் கத்தியாலே வெட்டி, மூன்றில் ஒரு பங்கை எடுத்துக் காற்றிலே தூற்றக்கடவாய்; அவைகளின் பின்னாக நான் பட்டயத்தை உருவ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் கொஞ்சம்மாத்திரம் எடுத்து, அதை உன் வஸ்திரத்தோரங்களில் முடிந்துவைப்ப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தில் கொஞ்சம் எடுத்து, அதைத் தீயின் நடுவில் எறிந்து, அதை அக்கினியால் சுட்டெரிப்பாயாக; அதிலிருந்து இஸ்ரவேல் வம்சத்தார் அனைவருக்கும் விரோதமாக அக்கினி புற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ஆண்டவர் சொல்லுகிறது என்னவென்றால், இதுவே எருசலேம், புறஜாதிகளின் நடுவிலே நான் அதை வைத்தேன், அதைச் சுற்றிலும் தேசங்கள்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புறஜாதிகளைப்பார்க்கிலும் என் நியாயங்களையும் தன்னைச் சுற்றிலும் இருக்கிற தேசங்களைப்பார்க்கிலும் என் கட்டளைகளையும் அக்கிரமமாக மாற்றிப்போட்டது; அவர்கள் என் நியாயங்களை வெறுத்து, என் கட்டளைகளில் நடவாமற் 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கர்த்தராகிய ஆண்டவர் சொல்லுகிறது என்னவென்றால், உங்களைச் சுற்றிலும் இருக்கிற புறஜாதிகளுடைய நீதிநியாயங்களின்படியாவது நடவாமலும் போனபடியினாலே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, நானே உனக்கு விரோதமாக வந்து, புறஜாதிகளுடைய கண்களுக்கு முன்பாக உன் நடுவிலே நீதி செலுத்த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முன்பு செய்யாததும் இனிச்செய்யாதிருப்பதுமானவிதமாய் உனக்கு உன் எல்லா அருவருப்புகளினிமித்தமும் செய்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 உன் நடுவிலே பிதாக்கள் பிள்ளைகளைத் தின்பார்கள்; பிள்ளைகள் பிதாக்களைத் தின்பார்கள்; நான் உன்னில் நீதிசெலுத்தி உன்னில் மீதியாயிருப்பவர்களையெல்லாம் சகல திசைகளிலும் சிதறிப்போக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லால், சீயென்றிகழப்படத்தக்கதும் அருவருக்கப்படத்தக்கதுமான உன் கிரியைகளால் நீ என் பரிசுத்த ஸ்தலத்தைத் தீட்டுப்படுத்தினபடியால் என் கண் உன்னைத் தப்பவிடாது, நான் உன்னைக் குறுகிப்போகப்பண்ணுவேன், நான் இரங்கமாட்டேன், இதை என் ஜீவனைக் கொண்டு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லே மூன்றில் ஒரு பங்கு கொள்ளைநோயால் சாவார்கள், பஞ்சத்தாலும் உன் நடுவிலே மடிந்துபோவார்கள்; மூன்றில் ஒரு பங்கு உன்னைச் சுற்றிலும் இருக்கிற பட்டயத்தால் வெட்டுண்டு விழுவார்கள்; மூன்றில் ஒரு பங்கை நான் சகல திசைகளிலும் சிதறிப்போகப்பண்ணி, அவர்கள் பின்னே பட்டயத்தை உருவ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എന്റെ കോപത്തിന്നു നിവൃത്തി വരും; ഞാൻ അവരോടു എന്റെ ക്രോധം തീർത്തു തൃപ്തനാകും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ം അവരിൽ നിവർത്തിക്കുമ്പോൾ യഹോവയായ ഞാൻ എന്റെ തീക്ഷ്ണതയിൽ അതിനെ അരുളിച്ചെയ്തു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വഴിപോകുന്നവരൊക്കെയും കാൺകെ ഞാൻ നിന്നെ നിന്റെ ചുറ്റുമുള്ള ജാതികളുടെ ഇടയിൽ ശൂന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യു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കോപത്തോടും ക്രോധത്തോടും കഠിനശിക്ഷകളോടും കൂടെ നിന്നിൽ ന്യായവിധി നടത്തുമ്പോൾ നീ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മുള്ള ജാതികൾക്കു നിന്ദയും ആക്ഷേപവും ബുദ്ധിയുപദേശവും സ്തംഭനഹേതുവും ആയിരിക്കും; യഹോവയായ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ളെ നശിപ്പിക്കേണ്ടതിന്നു ക്ഷാമം എന്ന നാശകരമായ ദുരസ്ത്രങ്ങൾ ഞാൻ എയ്യുമ്പോൾ,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ാമം വർദ്ധിപ്പിച്ചു നിങ്ങളുടെ അപ്പം എന്ന കോൽ ഒട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നെ മക്കളില്ലാതെയാക്കേണ്ടതിന്നു ഞാൻ ക്ഷാമത്തെയും ദുഷ്ടമൃഗങ്ങളെയും നിങ്ങളുടെ ഇടയിൽ അയ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ാമാരിയും കുലയും നിന്നിൽ കടക്കും; ഞാൻ വാളും നിന്റെ നേരെ വരുത്തും; യഹോവയായ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മനുഷ്യപുത്രാ, നീ മൂർച്ചയുള്ളോരു വാൾ എടുത്തു ക്ഷൌരക്കത്തിയായി പ്രയോഗിച്ചു നിന്റെ തലയും താ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ൌരംചെയ്ക; പിന്നെ തുലാസ്സു എടുത്തു രോമം തൂക്കി വിഭാഗ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രോധകാലം തികയുമ്പോൾ മൂന്നിൽ ഒന്നു നീ നഗരത്തിന്റെ നടുവിൽ തീയിൽ ഇട്ടു ചുട്ടുകളയേണം; മൂ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ന്നു എടുത്തു അതിന്റെ ചുറ്റും വാൾകൊണ്ടു അടിക്കേണം; മൂന്നിൽ ഒന്നു കാറ്റത്തു ചിതറിച്ചുകളയേണം; അ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നാലെ ഞാൻ വാളൂ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ിൽനിന്നു കുറഞ്ഞോരു സംഖ്യ നീ എടുത്തു നിന്റെ വസ്ത്രത്തിന്റെ കോന്തലെക്കൽ കെട്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ഇതിൽനിന്നു പിന്നെയും നീ അല്പം എടുത്തു തീയിൽ ഇട്ടു ചുട്ടുകളയേണം; അതിൽനിന്നു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ിലേക്കെല്ലാം ഒരു തീ 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ായ കർത്താവു ഇപ്രകാരം അരുളിച്ചെയ്യുന്നു: ഇതു യെരൂശലേം ആകുന്നു; ഞാൻ അതിനെ ജാതികളുടെ മദ്ധ്യ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ച്ചിരിക്കുന്നു; അതിന്നു ചുറ്റും രാജ്യങ്ങൾ ഉ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ു ദുഷ്‌പ്രവൃത്തിയിൽ ജാതികളെക്കാൾ എന്റെ ന്യായങ്ങളോടും, ചുറ്റുമുള്ള രാജ്യങ്ങളെക്കാൾ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ട്ടങ്ങളോടും മത്സരിച്ചിരിക്കുന്നു; എന്റെ ന്യായങ്ങളെ അവർ തള്ളിക്കളഞ്ഞു; എന്റെ ചട്ടങ്ങളെ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ച്ചുനടന്ന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യഹോവയായ കർത്താവു ഇപ്രകാരം അരുളിച്ചെയ്യുന്നു: നിങ്ങൾ നിങ്ങളുടെ ചുറ്റുമുള്ള ജാതികള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ധികം മത്സരിച്ചു, എന്റെ ചട്ടങ്ങളെ അനുസരിച്ചുനടക്കാതെയും എന്റെ ന്യായങ്ങളെ പ്രമാണിക്കാ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മുള്ള ജാതികളുടെ ന്യായങ്ങളെപ്പോലും ആചരിക്കാതെയും ഇരിക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യായ കർത്താവു ഇപ്രകാരം അരുളിച്ചെയ്യുന്നു: ഇതാ, ഞാൻ തന്നേ നിനക്കു വിരോധമായിരിക്കുന്നു; ജാതി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ൺകെ ഞാൻ നിന്റെ നടുവിൽ ന്യായവിധികളെ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ചെയ്തിട്ടില്ലാത്തതും മേലാൽ ഒരിക്കലും ചെയ്യാത്തതും ആയ കാര്യം നിന്റെ സകല മ്ളേച്ഛതകളും നിമിത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ന്നിൽ പ്രവർത്ത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നിന്റെ മദ്ധ്യേ അപ്പന്മാർ മക്കളെ തിന്നും; മക്കൾ അപ്പന്മാരെയും തിന്നും; ഞാൻ നി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വിധി നടത്തും; നിന്നിലുള്ള ശേഷിപ്പിനെ ഒക്കെയും ഞാൻ എല്ലാ കാറ്റുകളിലേക്കും ചിത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യഹോവയായ കർത്താവു അരുളിച്ചെയ്യുന്നതു: നിന്റെ എല്ലാ വെറുപ്പുകളാലും സകല മ്ളേച്ഛതകള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ിശുദ്ധമന്ദിരത്തെ നീ അശുദ്ധമാക്കിയതുകൊണ്ടു, എന്നാണ, ഞാനും നിന്നെ ആദരിയാതെ എന്റെ കടാക്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കൽനിന്നു മാറ്റിക്കളയും; ഞാൻ കരുണ കാണ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ന്നിൽ മൂന്നിൽ ഒന്നു മഹാമാരികൊണ്ടു മരിക്കും; ക്ഷാമംകൊണ്ടും അവർ നിന്റെ നടുവിൽ മുടിഞ്ഞുപോ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ന്നിൽ ഒന്നു നിന്റെ ചുറ്റും വാൾ കൊണ്ടു വീഴും; മൂന്നിൽ ഒന്നു ഞാൻ എല്ലാ കാറ്റുകള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റിച്ചുകളകയും അവരുടെ പിന്നാലെ വാളൂര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2026-10-21T09:39:22Z</dcterms:created>
  <dcterms:modified xsi:type="dcterms:W3CDTF">2026-10-21T09:39:22Z</dcterms:modified>
  <dc:title>യെഹെസ്കേൽ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