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றஜாதியாரும் தேவவசனத்தை ஏற்றுக்கொண்டார்களென்று யூதேயாவிலிருக்கிற அப்போஸ்தலரும் சகோதரரும் கேள்வி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ேதுரு எருசலேமுக்குத் திரும்பிவந்தபோது, விருத்தசேதனமுள்ளவர்கள் அவன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ருத்தசேதனமில்லாத மனுஷரிடத்தில் நீர் போய், அவர்களோடே போஜனம்பண்ணினீர் என்று, அவனோடே வாக்குவாதம்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 பேதுரு காரியத்தை முதலிலிருந்து வரிசையாய் அவர்களுக்கு விவரிக்கத்தொடங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யோப்பா பட்டணத்தில் ஜெபம்பண்ணிக்கொண்டிருந்தபோது ஞானதிருஷ்டியடைந்து, ஒரு தரிசனத்தைக்கண்டேன்; அதென்னவென்றால், நாலுமுனைகளும் கட்டப்பட்ட பெரிய துப்பட்டியைப்போல ஒரு கூடு வானத்திலிருந்து என்னிடத்தில் இறங்கிவ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யோப்பா பட்டணத்தில் ஜெபம்பண்ணிக்கொண்டிருந்தபோது ஞானதிருஷ்டியடைந்து, ஒரு தரிசனத்தைக்கண்டேன்; அதென்னவென்றால், நாலுமுனைகளும் கட்டப்பட்ட பெரிய துப்பட்டியைப்போல ஒரு கூடு வானத்திலிருந்து என்னிடத்தில் இறங்கிவ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 நான் உற்றுப்பார்த்துக் கவனிக்கிறபோது, பூமியிலுள்ள நாலுகால் ஜீவன்களையும், காட்டுமிருகங்களையும், ஊரும் பிராணிகளையும், ஆகாயத்துப்பறவைகளையும் கண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 நான் உற்றுப்பார்த்துக் கவனிக்கிறபோது, பூமியிலுள்ள நாலுகால் ஜீவன்களையும், காட்டுமிருகங்களையும், ஊரும் பிராணிகளையும், ஆகாயத்துப்பறவைகளையும் கண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ல்லாமலும்: பேதுருவே, எழுந்திரு, அடித்துப் புசி என்று என்னுடனே சொல்லுகிற சத்தத்தையும் கேட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நான்: ஆண்டவரே, அப்படியல்ல, தீட்டும் அசுத்தமுமாயிருக்கிற யாதொன்றும் ஒருக்காலும் என் வாய்க்குள்ளே போனதில்லை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ண்டாந்தரமும் வானத்திலிருந்து சத்தம் உண்டாகி: தேவன் சுத்தமாக்கினவைகளை நீ தீட்டாக எண்ணாதேயென்று மறுமொழி சொல்ல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ண்டாந்தரமும் வானத்திலிருந்து சத்தம் உண்டாகி: தேவன் சுத்தமாக்கினவைகளை நீ தீட்டாக எண்ணாதேயென்று மறுமொழி சொல்ல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மூன்றுதரம் சம்பவித்தபின்பு, எல்லாம் வானத்திற்குத் திரும்ப எடுத்துக்கொள்ள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டனே செசரியாவிலிருந்து என்னிடத்திற்கு அனுப்பப்பட்ட மூன்று மனுஷர் நான் இருந்த வீட்டுக்குமுன்னே வந்து நி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ஒன்றுக்கும் சந்தேகப்படாமல் அவர்களோடேகூடப் போகும்படி ஆவியானவர் எனக்குக் கட்டளையிட்டார். சகோதரராகிய இந்த ஆறுபேரும் என்னோடேகூட வந்தார்கள்; அந்த மனுஷனுடைய வீட்டுக்குள் பிரவேசித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ஒன்றுக்கும் சந்தேகப்படாமல் அவர்களோடேகூடப் போகும்படி ஆவியானவர் எனக்குக் கட்டளையிட்டார். சகோதரராகிய இந்த ஆறுபேரும் என்னோடேகூட வந்தார்கள்; அந்த மனுஷனுடைய வீட்டுக்குள் பிரவேசித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ோ தன் வீட்டிலே ஒரு தேவதூதன் நிற்கிறதைக் கண்டதாகவும், யோப்பா பட்டணத்திலிருக்கிற பேதுரு என்று மறுபேர்கொண்ட சீமோனை அழைக்கும்படிக்கு மனுஷரை அவ்விடத்திற்கு அனுப்ப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யும் உன் வீட்டாரனைவரும் இரட்சிக்கப்படுவதற்கேதுவான வார்த்தைகளை அவன் உனக்குச் சொல்லுவான் என்று அந்தத் தூதன் தனக்குச் சொன்னதாகவும் எங்களுக்கு அறிவ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யும் உன் வீட்டாரனைவரும் இரட்சிக்கப்படுவதற்கேதுவான வார்த்தைகளை அவன் உனக்குச் சொல்லுவான் என்று அந்தத் தூதன் தனக்குச் சொன்னதாகவும் எங்களுக்கு அறிவ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பேசத்தொடங்கினபோது, பரிசுத்த ஆவியானவர் ஆதியிலே நம்மேல் இறங்கினதுபோலவே, அவர்கள்மேலும் இறங்க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ஜலத்தினாலே ஞானஸ்நானங்கொடுத்தான், நீங்களோ பரிசுத்த ஆவியினாலே ஞானஸ்நானம் பெறுவீர்கள் என்று கர்த்தர் சொன்ன வார்த்தையை அப்பொழுது நினைவுகூர்ந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ன் ஜலத்தினாலே ஞானஸ்நானங்கொடுத்தான், நீங்களோ பரிசுத்த ஆவியினாலே ஞானஸ்நானம் பெறுவீர்கள் என்று கர்த்தர் சொன்ன வார்த்தையை அப்பொழுது நினைவுகூர்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கர்த்தராகிய இயேசுகிறிஸ்துவை விசுவாசித்திருக்கிற நமக்கு தேவன் வரத்தை அநுக்கிரகம்பண்ணினதுபோல அவர்களுக்கும் அந்த வரத்தையே அநுக்கிரம்பண்ணியிருக்கும்போது தேவனைத் தடுக்கிறதற்கு நான் எம்மாத்திர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கர்த்தராகிய இயேசுகிறிஸ்துவை விசுவாசித்திருக்கிற நமக்கு தேவன் வரத்தை அநுக்கிரகம்பண்ணினதுபோல அவர்களுக்கும் அந்த வரத்தையே அநுக்கிரம்பண்ணியிருக்கும்போது தேவனைத் தடுக்கிறதற்கு நான் எம்மாத்திர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 அவர்கள் கேட்டபொழுது அமர்ந்திருந்து: அப்படியானால் ஜீவனுக்கேதுவான மனந்திரும்புதலை தேவன் புறஜாதியாருக்கும் அருளிச்செய்தார் என்று சொல்லி, தேவனை மகிமைப்படு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 அவர்கள் கேட்டபொழுது அமர்ந்திருந்து: அப்படியானால் ஜீவனுக்கேதுவான மனந்திரும்புதலை தேவன் புறஜாதியாருக்கும் அருளிச்செய்தார் என்று சொல்லி, தேவனை மகிமைப்பட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ஸ்தேவான் நிமித்தமாய் எழும்பின உபத்திரவத்தினாலே சிதறப்பட்டவர்கள் சுவிசேஷ வசனத்தை யூதர்களுக்கேயன்றி மற்ற ஒருவருக்கும் அறிவியாமல், பெனிக்கேநாடு, சீப்புரு தீவு, அந்தியோகியா பட்டணம்வரைக்கும் சுற்றித்திரி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ஸ்தேவான் நிமித்தமாய் எழும்பின உபத்திரவத்தினாலே சிதறப்பட்டவர்கள் சுவிசேஷ வசனத்தை யூதர்களுக்கேயன்றி மற்ற ஒருவருக்கும் அறிவியாமல், பெனிக்கேநாடு, சீப்புரு தீவு, அந்தியோகியா பட்டணம்வரைக்கும் சுற்றித்திரி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சீப்புருதீவாரும் சிரேனே பட்டணத்தாருமாகிய சிலர் அந்தியோகியா பட்டணத்துக்கு வந்து, கிரேக்கருடனே பேசிக் கர்த்தராகிய இயேசுவைக்குறித்துப் பிரசங்க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ில் சீப்புருதீவாரும் சிரேனே பட்டணத்தாருமாகிய சிலர் அந்தியோகியா பட்டணத்துக்கு வந்து, கிரேக்கருடனே பேசிக் கர்த்தராகிய இயேசுவைக்குறித்துப் பிரசங்க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கரம் அவர்களோடே இருந்தது; அநேக ஜனங்கள் விசுவாசிகளாகி, கர்த்தரிடத்தில் திரும்ப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ுள்ள சபையார் இந்தக் காரியங்களைக்குறித்துக் கேள்விப்பட்டபோது, அந்தியோகியாவரைக்கும் போகும்படிக்குப் பர்னபாவை அனுப்ப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ய்ச் சேர்ந்து, தேவனுடைய கிருபையைக் கண்டபோது, சந்தோஷப்பட்டு, கர்த்தரிடத்தில் மனநிர்ணயமாய் நிலைத்திருக்கும்படி எல்லாருக்கும் புத்தி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போய்ச் சேர்ந்து, தேவனுடைய கிருபையைக் கண்டபோது, சந்தோஷப்பட்டு, கர்த்தரிடத்தில் மனநிர்ணயமாய் நிலைத்திருக்கும்படி எல்லாருக்கும் புத்தி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நல்லவனும், பரிசுத்த ஆவியினாலும் விசுவாசத்தினாலும் நிறைந்தவனுமாயிருந்தான்; அநேக ஜனங்கள் கர்த்தரிடமாய்ச் சேர்க்கப்ப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பர்னபா சவுலைத் தேடும்படி, தர்சுவுக்குப் புறப்பட்டுப்போய், அவனைக்கண்டு, அந்தியோகியாவுக்கு அழைத்துக்கொண்டுவ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ஒரு வருஷகாலமாய்ச் சபையோடே கூடியிருந்து, அநேக ஜனங்களுக்கு உபதேசம்பண்ணினார்கள். முதல்முதல் அந்தியோகியாவிலே சீஷர்களுக்குக் கிறிஸ்தவர்கள் என்கிற பேர் வழங்க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ஒரு வருஷகாலமாய்ச் சபையோடே கூடியிருந்து, அநேக ஜனங்களுக்கு உபதேசம்பண்ணினார்கள். முதல்முதல் அந்தியோகியாவிலே சீஷர்களுக்குக் கிறிஸ்தவர்கள் என்கிற பேர் வழங்க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ட்களிலே எருசலேமிலிருந்து சில தீர்க்கதரிசிகள் அந்தியோகியாவுக்கு 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ாகிய அகபு என்பவன் எழுந்து, உலகமெங்கும் கொடியபஞ்சம் உண்டாகும் என்று ஆவியானவராலே அறிவித்தான்; அது அப்படியே கிலவுதியு ராயனுடைய நாட்களிலே உண்ட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ாகிய அகபு என்பவன் எழுந்து, உலகமெங்கும் கொடியபஞ்சம் உண்டாகும் என்று ஆவியானவராலே அறிவித்தான்; அது அப்படியே கிலவுதியு ராயனுடைய நாட்களிலே உண்டா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சீஷரில் அவரவர் தங்கள் தங்கள் திராணிக்குத்தக்கதாக யூதேயாவில் குடியிருக்கிற சகோதரருக்கு உதவியாகப் பணஞ் சேகரித்து அனுப்பவேண்டுமென்று தீர்மானம்பண்ண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சீஷரில் அவரவர் தங்கள் தங்கள் திராணிக்குத்தக்கதாக யூதேயாவில் குடியிருக்கிற சகோதரருக்கு உதவியாகப் பணஞ் சேகரித்து அனுப்பவேண்டுமென்று தீர்மானம்பண்ண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அவர்கள் சேகரித்து, பர்னபா சவுல் என்பவர்களுடைய கையிலே கொடுத்து, மூப்பரிடத்திற்கு அனுப்ப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న్యజనులును దేవుని వాక్యమంగీకరించిరని అపొస్తలులును యూదయ యందంతటనున్న సహోదరులును వి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ేతురు యెరూషలేమునకు వచ్చినప్పుడు సున్నతి పొందిన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సున్నతి పొందనివారియొద్దకు పోయి వారితోకూడ భోజనము చేసితివని అతనితో వాదము పెట్ట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కు పేతురు మొదటనుండి వరుసగా వారికి ఆ సంగతి ఈలాగు వివరించి చె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యొప్పే పట్టణములో ప్రార్థనచేయుచుండగా పరవశుడనైతిని, అప్పుడొక దర్శనము నాకు కలిగెను; అది ఏద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ుగు చెంగులు పట్టి దింపబడిన పెద్ద దుప్పటివంటి యొక విధ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ానివైపు నేను తేరి చూచి పరీక్షింపగా భూమియందుండు చతుష్పాద జంతువులును అడవి మృగములును ప్రాకె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రుగులును ఆకాశపక్షులును నాక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పేతురూ, నీవు లేచి చంపుకొని తినుమని యొక శబ్దము నాతో చెప్పుట వి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నేనువద్దు ప్రభువా, నిషిద్ధమైనది అపవిత్రమైనది ఏదియు నా నోట ఎన్నడును పడలేద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రెండవమారు ఆ శబ్దము ఆకాశము నుండిదేవుడు పవిత్రము చేసినవి నీవు నిషిద్ధమైనవిగా ఎంచవద్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ఈలాగు ముమ్మారు జరిగెను; తరువాత అదంతయు ఆకాశమునకు తిరిగి తీసికొని పో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ెంటనే కైసరయనుండి నాయొద్దకు పంపబడిన ముగ్గురు మనుష్యులు మేమున్న యింటియొద్ద నిలిచ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ఆత్మనీవు భేదమేమియు చేయక వారితో కూడ వెళ్లుమని నాకు సెలవిచ్చెను. ఈ ఆరుగురు సహోద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తోకూడ వచ్చిరి; మేము కొర్నేలి యింట ప్రవేశిం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తడునీవు యొప్పేకు మనుష్యు లను పంపి పేతురు అను మారుపేరుగల సీమోనును పిలి పించ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ను నీ యింటివారందరును ఏ మాటలవలన రక్షణ పొందుదురో ఆ మాటలు అతడు నీతో చెప్పునని, తన యింట న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తో చెప్పిన యొక దేవదూతను చూచిన సంగతి మాకు తెల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మాటలాడ నారంభించినప్పుడు పరిశుద్ధాత్మ మొదట మన మీదికి దిగిన ప్రకారము వారి మీదికిని ద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యోహాను నీళ్లతో బాప్తిస్మమిచ్చెను గాని మీరు పరిశుద్ధాత్మలో బాప్తి స్మము పొందుదురని ప్రభ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మాట నేను జ్ఞాపకము చేసి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బట్టి ప్రభువైన యేసు క్రీస్తునందు విశ్వాసముంచిన మనకు అనుగ్రహించినట్టు దేవుడు వారికి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నవరము అనుగ్రహించి యుండగా, దేవుని అడ్డగించుటకు నేను ఏపాటివాడ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ఈ మాటలు విని మరేమి అడ్డము చెప్పక అట్లయితే అన్య జనులకును దేవుడు జీవార్థమైన మారుమనస్సు దయ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ని చెప్పుకొనుచు దేవుని మహిమ 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్తెఫను విషయములో కలిగిన శ్రమనుబట్టి చెదరి పోయినవారు యూదులకు తప్ప మరి ఎవనికిని వాక్యము బోధింప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ేనీకే, కుప్ర, అంతియొకయ ప్రదేశములవరకు సంచ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ుప్రీయులు కొందరును కురేనీయులు కొందరును వారిలో ఉండిరి. వీరు అంతియొకయకు వచ్చి గ్రీసు దేశపు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ుచు ప్రభువైన యేసును గూర్చిన సువార్త ప్రకటించ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్రభువు హస్తము వారికి తోడైయుండెను గనుక నమి్మన వారనేకులు ప్రభువుతట్టు తిర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ినిగూర్చిన సమాచారము యెరూషలేములో నున్న సంఘపువారు విని బర్నబాను అంతియొకయవరకు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డు వచ్చి దేవుని కృపను చూచి సంతోషించి, ప్రభువును స్థిరహృదయముతో హత్తుకొనవలెనని అ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చ్చ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పరిశుద్ధాత్మతోను విశ్వా సముతోను నిండుకొనిన సత్పురుషుడు; బహు జనులు ప్రభువు పక్షమున చేర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తట అతడు సౌలును వెదకుటకు తార్సునకు వెళ్లి అతనిని కనుగొని అంతియొకయకు తోడుకొన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కలిసి యొక సంవత్సర మంతయు సంఘములో ఉండి బహుజనములకు వాక్యమును బోధించిరి. మొట్టమొదట అంతియొకయ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ష్యులు క్రైస్తవులన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 దినములయందు ప్రవక్తలు యెరూషలేమునుండి అంతియొకయ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ిలో అగబు అను ఒకడు నిలువబడి, భూలోకమంతట గొప్ప కరవు రాబోవుచున్నదని ఆత్మ ద్వారా సూచించెను.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లౌదియ చక్రవర్తి కాలమందు సంభవ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శిష్యులలో ప్రతి వాడును తన తన శక్తికొలది యూదయలో కాపురమున్న సహోదరులకు సహాయము పుంప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ి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ఆలాగున చేసి బర్నబా సౌలు అను వారిచేత పెద్దల యొద్దకు దానిని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2026-10-20T03:33:35Z</dcterms:created>
  <dcterms:modified xsi:type="dcterms:W3CDTF">2026-10-20T03:33:35Z</dcterms:modified>
  <dc:title>అపొస్తలుల కార్యములు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