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ாகின் புத்திரர் எழுநூற்று எழுபத்தைந்த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சுவா யோவாப் என்பவர்களுடைய சந்ததிக்குள்ளிருந்த பாகாத் மோவாபின் புத்திரர் இரண்டாயிரத்து எண்ணூற்றுப் பன்னிரண்ட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ூவின் புத்திரர் தொளாயிரத்து நாற்பத்தைந்த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ியின் புத்திரர் அறுநூற்று நாற்பத்திரண்டு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பாயின் புத்திரர் அறுநூற்று இருபத்துமூன்ற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் ஆயிரத்துஇருநூற்று இருபத்திரண்ட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புத்திரர் அறுநூற்று அறுபத்தாற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் இரண்டாயிரத்து ஐம்பத்தாற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ீனின் புத்திரர் நானூற்று ஐம்பத்து நான்க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ந்ததியான அதேரின் புத்திரர் தொண்ணூற்றெட்டுப்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சாயின் புத்திரர் முந்நூற்று இருபத்துமூன்ற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ரோகின் புத்திரர் நூற்றுப்பன்னிரண்ட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ூமின் புத்திரர் இருநூற்று இருபத்துமூன்ற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பாரின் புத்திரர் தொண்ணூற்றைந்து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த்லகேமின் புத்திரர் நூற்றிருபத்துமுன்று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ெத்தோபாவின் மனிதர் ஐம்பத்தாறு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தோத்தின் மனிதர் நூற்றிருபத்தெட்டுப்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ஸ்மாவேத்தின் புத்திரர் நாற்பத்திரண்டு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ீரியாத்யாரீம், கெபிரா, பேரோத் என்பவைகளின் புத்திரர் எழுநூற்று நாற்பத்துமூன்ற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மா, காபா என்பவைகளின் புத்திரர் அறுநூற்று இருபத்தொர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க்மாசின் மனிதர் நூற்றிருபத்திரண்ட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தேல், ஆயி என்பவைகளின் மனிதர் இருநூற்று இருபத்துமூன்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ோவின் புத்திரர் ஐம்பத்திரண்ட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்பீஷின் புத்திரர் நூற்றைம்பத்தாற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்ற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ரீமின் புத்திரர் முந்நூற்று இருபத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ோத், ஆதீத், ஓனோ என்பவைகளின் புத்திரர் எழுநூற்று இருபத்தைந்த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ிகோவின் புத்திரர் முந்நூற்றுநாற்பத்தைந்த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ாகின் புத்திரர் மூவாயிரத்துஅறுநூற்று முப்பத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ரானவர்கள் யெசுவாவின்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ஸ்கூரின் புத்திரர் ஆயிரத்துஇருநூற்று நாற்பத்தேழ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ீமின் புத்திரர் ஆயிரத்துப்பதினேழ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லேவியரானவர்கள்: ஒதாயாவின் சந்ததியான யெசுவா கத்மியேல் என்பவர்களின் புத்திரர் எழுபத்து நான்க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ாடகர்களானவர்கள்: ஆசாபின் புத்திரர் நூற்றிருபத்தெட்டுப்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ிதனீமியரானவர்கள்: சீகாவின் புத்திரர், அசுபாவின் புத்திரர், தபா கோத்தின் புத்திர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ரோசின் புத்திரர், சீயாகாவின் புத்திரர், பாதோனின் புத்திரர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லெபானாகின் புத்திரர், அகாபாவின் புத்திரர், அக்கூபின் புத்திரர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ாபின் புத்திரர், சல்மாயின் புத்திரர், ஆனானின் புத்திரர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ித்தேலின் புத்திரர், காகாரின் புத்திரர், ராயாகின் புத்திரர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ரேத்சினின் புத்திரர், நெகோதாவின் புத்திரர், காசாமின் புத்திரர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சாவின் புத்திரர், பாயோகின் புத்திரர், பேசாயின் புத்திரர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ஸ்னாவின் புத்திரர், மெயூனீமின் புத்திரர், நெபுசீமின் புத்திரர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க்பூக்கின் புத்திரர், அகுபாவின்புத்திரர், அர்கூரின் புத்திரர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ஸ்லூ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ெத்சியாவின் புத்திரர், அதிபாவின் புத்திரரும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சாலொமோனுடைய வேலையாட்கள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ாலாகின் புத்திரர், தர்கோனின்புத்திரர், கித்தேலின் புத்திரர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ெபத்தியாவின் புத்திரர், அத்தீலின் புத்திரர், செபாயிமிலுள்ள பொகெரேத்தின் புத்திரர், ஆமியின்புத்திரரும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நிதனீமியரும் சாலொமோனுடைய வேலையாட்களின் புத்திரரும் எல்லாரும் முந்நூற்றுத் தொண்ணூற்றிரண்டுபே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ெலாயாவின் புத்திரர், தொபியாவின் புத்திரர், நெகோதாவின் புத்திரர் ஆக அறுநூற்று ஐம்பத்திரண்டுபே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சபையார் எல்லாரும் ஏகத்திற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ுடைய குதிரைகள் எழுநூற்று முப்பத்தாறு, அவர்களுடைய கோவேறு கழுதைகள் இருநூற்றுநாற்பத்தைந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ுடைய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బులోను రాజైన నెబుకద్నెజరుచేత బబులోను దేశమునకు చెరగా తీసికొని పోబడినవారికి ఆ దేశమందు పు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లోనుండి విడిపింప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ెరూషలేమునకును యూదాదేశమునకును తమ తమ పట్టణములకు పోవునట్లుగా సెలవుపొంది, జెరుబ్బాబెలు యేషూ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హెమ్యా శెరాయా రెయేలాయా మొర్దెకై బిల్షాను మిస్పెరేతు బిగ్వయి రెహూము బయనా అనువారితోకూడ వ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యొక్క లెక్కయ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రోషు వంశస్థులు రెండువేల నూట డెబ్బ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షెఫట్య వంశస్థులు మూడువందల డెబ్బ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రహు వంశస్థులు ఏడువందల డెబ్బది యయిద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పహత్మో యాబు వంశస్థులు యేషూవ యోవాబు వంశస్థులతోకూడ రెండువేల ఎనిమిదివందల పండ్రెం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ఏలాము వంశస్థులు వెయ్యిన్ని రెండువందల ఏబది నల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త్తూ వంశస్థులు తొమి్మదివందల నలువది యయిద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క్కయి వంశస్థులు ఏడువందల అరువది మం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ానీ వంశస్థులు ఆరువందల నలువ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ేబైవంశస్థులు ఆరువందల ఇర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జ్గాదు వంశస్థులు వెయ్యిన్ని రెండువందల ఇరువ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ొనీకాము వంశస్థులు ఆరువందల అరువది ఆర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బిగ్వయి వంశస్థులు రెండు వేల ఏబది ఆరుగ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దీను వంశస్థులు నాలుగువందల ఏబది నల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టేరు వంశస్థులు హిజ్కియాతోకూడ తొంబది ఎనమం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ెజయి వంశస్థులు మూడువందల ఇర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యోరా వంశస్థులు నూట పండ్రెం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హాషుము వంశస్థులు రెండువందల ఇర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ిబ్బారు వంశస్థులు తొంబది యయిద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ేత్లెహేము వంశస్థులు నూట ఇర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ెటోపా వంశస్థులు ఏబది ఆర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నాతోతు వంశస్థులు నూట ఇరువది యెనమం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జ్మావెతు వంశస్థులు నలువ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ిర్యాతారీము కెఫీరా బెయేరోతు అనువారి వంశస్థులు ఏడువందల నల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రామాగెబ అనువారి వంశస్థులు ఆరువందల ఇరువది యొక్క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మిక్మషు వంశస్థులు నూట ఇరువది ముగ్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బేతేలు హాయి మనుష్యులు రెండువందల ఇరువది యి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ెబో వంశస్థులు ఏబది ఇ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గ్బీషు వంశస్థులు నూట ఏబది ఆర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ఇంకొక ఏలాము వంశస్థులు వెయ్యిన్ని రెండువందల ఏబది నల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హారీము వంశస్థులు మూడువందల ఇరువదిమం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లోదుహదీదు ఓనో అనువారి వంశస్థులు ఏడువందల ఇరువది యయిద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యెరికో వంశస్థులు మూడువందల నలువది యయిద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సెనాయా వంశస్థులు మూడు వేల ఆరు వందల ముప్పది మం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ాజకులలో యేషూవ యింటి వారైన యెదాయా వంశస్థులు తొమి్మదివందల ఏబది ముగ్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ఇమ్మేరు వంశస్థులు వెయ్యిన్ని ఏబది ఇద్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పషూరు వంశస్థులు వెయ్యిన్ని రెండువందల నలువది యే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హారీము వంశస్థులు వెయ్యిన్ని పదునే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లేవీయులలో యేషూవ కద్మీయేలు హోదవ్యా అనువారి వంశస్థులు కలిసి డెబ్బది నల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గాయకులలో ఆసాపు వంశస్థులు నూట ఇరువది యెనమండు 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ద్వారపాలకులలో షల్లూము అటేరు టల్మోను అక్కూబు హటీటా షోబయి అనువారందరి వంశస్థులు నూట ముప్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మ్మండుగ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​నెతీనీయులలో జీహా వంశస్థులు హశూపా వంశస్థులు టబ్బాయోత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కేరోసు వంశస్థులు, సీయహా వంశస్థులు, పాదోను వంశ 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లెబానా వంశస్థులు, హగాబా వంశస్థులు, అక్కూబ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​హాగాబు వంశస్థులు, షల్మయి వంశ స్థులు, హానాన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గిద్దేలు వంశస్థులు, గహరు వంశస్థులు, రెవాయా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​రెజీను వంశస్థులు, నెకోదా వంశస్థులు, గజ్జామ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ఉజ్జా వంశస్థులు, పాసెయ వంశస్థులు, బేసాయి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అస్నా వంశ స్థులు, మెహూనీము వంశస్థులు, నెపూసీమ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బక్బూకు వంశస్థులు, హకూపా వంశస్థులు, హర్హూర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బజ్లీతు వంశస్థులు, మెహీదా వంశస్థులు, హర్షా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బర్కోసు వంశస్థులు, సీసెరా వంశ స్థులు, తెమహ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​నెజీయహు వంశస్థులు, హటీపా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సొలొమోను సేవకుల వంశస్థులు, సొటయి వంశస్థులు, సోపెరెతు వంశస్థులు, పెరూదా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​యహలా వంశస్థులు, దర్కోను వంశస్థులు, గిద్దేలు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​​షెఫట్య వంశస్థులు, హట్టీలు వంశస్థులు, జెబాయీము సంబంధమైన పొకెరెతు వంశస్థులు, ఆమీ వంశస్థ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​నెతీనీయులును సొలొమోను సేవకుల వంశస్థు లును అందరును కలిసి మూడువందల తొంబది యిద్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మరియు తేల్మెలహు తేల్హర్షా కెరూబు అద్దాను ఇమ్మేరు అను స్థలములలోనుండి కొందరు వచ్చిరి. అయితే వ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పితరులయొక్క యింటినైనను వంశావళినైనను చూపింప లేకపోయినందున వారు ఇశ్రాయేలీయులో కారో తెలియ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వారు ఎవరనగా దెలాయ్యా వంశస్థులు, టోబీయా వంశస్థులు, నెకోదా వంశస్థులు, వీరు ఆరువందల ఏబది యిద్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మరియు యాజకులలో హబాయ్యా వంశస్థులు, హాక్కోజు వంశస్థులు, గిలాదీయు డైన బర్జిల్లయియొక్క కుమార్తె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తెను పెండ్లిచేసికొని వారి పేళ్లను బట్టి బర్జిల్లయి అని పిలువబడినవాని వంశస్థ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వీరు వంశావళి లెక్కలో తమ తమ పేరులను వెదకినప్పుడు అవి కనబడకపోయినందున యాజక ధర్మ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ేకింపబడి అపవిత్రులుగా ఎంచ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మరియు పారసీకుల అధికారిఊరీమును తుమీ్మ మును ధరించుకొనగల యొక యాజకుడు ఏర్పడు వరకు మీరు ప్రతిష్ఠి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ువులను భుజింపకూడదని వారి కా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సమాజముయొక్క లెక్క మొత్తము నలువది రెండువేల మూడువందల అరువదిమంది 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వీరుగాక వీరి దాసులును దాసురాండ్రును ఏడు వేల మూడువందల ముప్పది యేడుగురు. మరియు వారిలో గాయ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కురాండ్రును రెండువందలమంద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వారి గుఱ్ఱములు ఏడువందల ముప్పది యారు, వారి కంచరగాడిదలు రెండువందల నలువది యయి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వారి ఒంటెలు నాలుగువందల ముప్పది యయిదు, గాడి దలు ఆరువేల ఏడువందల ఇరువదియ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కుటుంబ ప్రధానులు కొందరు యెరూషలేములోనుండు యెహోవా మందిరమునకు వచ్చి, దేవుని మందిరమును దాని స్థల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పుటకు కానుకలను స్వేచ్ఛార్పణములుగా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పని నెరవేర్చుటకు తమ శక్తికొలది ఖజానాకు పదునారు వేల మూడువందల తులముల బంగారమును రెండు లక్షల యే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ల తులముల వెండిని యాజకులకొరకు నూరు వస్త్రములను ఇ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యాజకులును లేవీయులును జనులలో కొందరును గాయకులును ద్వారపాలకులును నెతీనీ యులును తమ పట్టణముల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చేసిరి. మరియు ఇశ్రాయేలీయులందరును తమ తమ పట్టణములందు కాపుర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2026-10-20T03:32:17Z</dcterms:created>
  <dcterms:modified xsi:type="dcterms:W3CDTF">2026-10-20T03:32:17Z</dcterms:modified>
  <dc:title>ఎజ్రా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