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ே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டிவந்தேன் உம்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் நீர் தான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ும் நீர் தானையா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க்கு அடைக்கலமாய் இருப்பத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்கட்டுக்கு விலக்கி என்னை காத்துக்கொள்வீ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ண்யப் பாடல்கள் என்னை சூழ வைத்தவர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உம்மை பாடி துதிப்பேன் (ஆண்டவரே இயேசுவே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க்கு போதகராய் இருப்பத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நடக்கும் வழியை எனக்கு காட்டுவீ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மீது உந்தன் கண்ணை என்றுமே நீர் வைத்து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லோசனை சொல்லுவீர் (ஆண்டவரே இயேசுவே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துபுறம் இடதுபுறம் சாய்ந்து நான் போவத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ிதுவே இதிலே நடவென்று சொல்லுவீர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இனிய குரலைக் கேட்டு எனதுசெவியைசாய்த்து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வழியில் நடப்பேனையா (ஆண்டவரே இயேசுவே…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2026-10-21T01:16:54Z</dcterms:created>
  <dcterms:modified xsi:type="dcterms:W3CDTF">2026-10-21T01:16:54Z</dcterms:modified>
  <dc:title>துதிப் பாடல்கள் : 223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