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பூமி பூரிப்பாகி திரளான தீவுகள் மகிழ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கமும் மந்தாரமும் அவரைச் சூழ்ந்திருக்கிறது; நீதியும் நியாயமும் அவருடைய சிங்காசனத்தின் ஆதார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ினி அவருக்கு முன்சென்று, சுற்றிலும் இருக்கிற அவருடைய சத்துருக்களைச் சுட்டெரி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மின்னல்கள் பூச்சக்கரத்தைப் பிரகாசிப்பித்தது; பூமி அதைக் கண்டு அதிர்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பிரசன்னத்தினால் பர்வதங்கள் மெழுகுபோல உருகிற்று, சர்வ பூமியினுடைய ஆண்டவரின் பிரசன்னத்தினாலேயே உருகிப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ங்கள் அவருடைய நீதியை வெளிப்படுத்துகிறது, சகல ஜனங்களும் அவருடைய மகிமையைக் காண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ொரூபங்களை வணங்கி, விக்கிரகங்களைப்பற்றிப் பெருமைபாராட்டுகிற யாவரும் வெட்கப்பட்டுப் போவார்களாக; தேவர்களே, நீங்களெல்லாரும் அவரைத் தொழுதுகொள்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ொரூபங்களை வணங்கி, விக்கிரகங்களைப்பற்றிப் பெருமைபாராட்டுகிற யாவரும் வெட்கப்பட்டுப் போவார்களாக; தேவர்களே, நீங்களெல்லாரும் அவரைத் தொழுதுகொள்ள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ேட்டு மகிழ்ந்தது; கர்த்தாவே, உம்முடைய நியாயத்தீர்ப்புகளினிமித்தம் யூதாவின் குமாரத்திகள் களிகூர்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பூமி முழுவதுக்கும் நீர் உன்னதமானவர்; எல்லா தேவர்களிலும் நீரே மிகவும் உயர்ந்த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ல் அன்புகூருகிறவர்களே, தீமையை வெறுத்துவிடுங்கள்; அவர் தம்முடைய பரிசுத்தவான்களின் ஆத்துமாக்களைக் காப்பாற்றி, துன்மார்க்கரின் கைக்கு அவர்களைத் தப்புவி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ல் அன்புகூருகிறவர்களே, தீமையை வெறுத்துவிடுங்கள்; அவர் தம்முடைய பரிசுத்தவான்களின் ஆத்துமாக்களைக் காப்பாற்றி, துன்மார்க்கரின் கைக்கு அவர்களைத் தப்புவி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திமானுக்காக வெளிச்சமும், செம்மையான இருதயத்தாருக்காக மகிழ்ச்சியும் விதைக்கப்பட்ட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களே, கர்த்தருக்குள் மகிழ்ந்து, அவருடைய பரிசுத்தத்தின் நினைவுகூருதலைக் கொண்டா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শাসন করেন, তাই পৃথিবী সুখী| দূরদূরান্তের ভূখণ্ডও সুখ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ঘন কালো মেঘ প্রভুকে ঘিরে রয়েছে| সুবিচার এবং ধার্ম্মিকতা তাঁর রাজ্যকে দৃঢ়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কটা আগুন প্রভুর আগে আগে যায় এবং তাঁর শত্রুদের ধ্বংস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ঁর বিদ্য়ুত্‌ আকাশে ঝলক দিয়ে ওঠে| তা দেখে লোকে ভয়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র্বতও প্রভুর সামনে মোমের মত গলে যায়| সমগ্র পৃথিবীর প্রভুর সামনে তারা গলে যা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কাশ তাঁর ধার্ম্মিকতার কথা বলে! প্রত্যেকে তাঁর মহিমা দেখুক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লোকরা তাদের মূর্ত্তিকে পূজা করে| ওরা ওদের “দেবতার” বড়াই করে| কিন্তু ওই লোকগুলো লজ্জিত হবে|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দেবতারাই” মাথা নত করে প্রভুর উপাস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িয়োন, শোন এবং সুখী হও! যিহূদার শহরসমূহ, সুখী হও! কেন? কারণ ঈশ্বর যথায়থ সিদ্ধান্ত 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পরাত্‌পর প্রভু, প্রকৃতই আপনি পৃথিবীর শাসনকর্তা| “দেবতাদের” চেয়ে আপনি অনেক ভ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রা প্রভুকে ভালোবাসে তারা মন্দকে ঘৃণা করবে| তাই ঈশ্বর তাঁর অনুগামীদের রক্ষা করেন| ঈশ্বর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ামীদের মন্দ লোকদের হাত থেকে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ধার্ম্মিক লোকদের ওপর আলো ও সুখ উদ্ভাসি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ে ধার্ম্মিক লোকরা, প্রভুতে সুখী হও! তাঁর পবিত্র নামের সম্মান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2026-10-21T06:37:35Z</dcterms:created>
  <dcterms:modified xsi:type="dcterms:W3CDTF">2026-10-21T06:37:35Z</dcterms:modified>
  <dc:title>গীতসংহিতা : 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