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ட்பர் இயேசு குருசில் தொங்கினாரே
மூன்றாணி மீதில் காயம் அடைந்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லோகப்பாவம் தீர்க்க பலியான
தேவ ஆட்டுக்குட்டியானவர்
சொந்தமான இரத்தம் சிந்தி மீட்டு
இந்தளவாய் அன்பு கூர்ந்தவர் எம்மில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யேசுவே கல்வாரி சிலுவையில்
ஏறி ஜீவன் தந்திராவிடில்
ஏழையான் என் பாவ பாரங்களை
எங்கு சென்று தீர்த்துக் கொள்ளுவேன் - பூவில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ேவனே என்னை ஏன் கை விட்டீரோ
என்று இயேசு கதறினாரே
பாவத்தால் பிதாவின் முகத்தையும்
பார்க்கவும் முடியவில்லையே - அவர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அன்னை, தந்தை யாவரிலும் மேலாய்
அன்பு கூர்ந்தார் அண்ணல் இயேசுவே
ஆச்சரிய தேவ அன்பைப்பாட
ஆயிரம் நாவுகள் போதுமோ பதினாயிர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பாவ பாரம் லோகக் கவலைகள்
தாவி உன்னைச் சூழ்ந்த போதிலும்
தேடி, நாடி ஓடி வந்தால் உன்னைத்
தேற்றி, ஆற்றித் தாங்குவார் அவர் - இப்போ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கோரமாம் சிலுவைக் காட்சி கண்டால்
கல்மனமும் உருகிடுமே
மாயலோக ஆசை வஞ்சிக்குமே
மாறிடாத இயேசு போதுமே - என்ற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2026-06-10T10:06:22Z</dcterms:created>
  <dcterms:modified xsi:type="dcterms:W3CDTF">2026-06-10T10:06:22Z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