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ுடைய மனைவியாகிய சாராய்க்குப் பிள்ளையில்லாதிருந்தது. எகிப்து தேசத்தாளாகிய ஆகார் என்னும் பேர் கொண்ட ஒரு அடிமைப் பெண் அவளுக்கு இருந்த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ராய் ஆபிராமை நோக்கி: நான் பிள்ளைபெறாதபடிக்குக் கர்த்தர் என் கர்ப்பத்தை அடைத்திருக்கிறார்; என் அடிமைப் பெண்ணோடே சேரும், ஒருவேளை அவளால் என் வீடு கட்டப்படும் என்றாள். சாராயின் வார்த்தைக்கு ஆபிராம் செவிகொடு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ராய் ஆபிராமை நோக்கி: நான் பிள்ளைபெறாதபடிக்குக் கர்த்தர் என் கர்ப்பத்தை அடைத்திருக்கிறார்; என் அடிமைப் பெண்ணோடே சேரும், ஒருவேளை அவளால் என் வீடு கட்டப்படும் என்றாள். சாராயின் வார்த்தைக்கு ஆபிராம் செவிகொடு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ாம் கானான் தேசத்தில் பத்து வருஷம் குடியிருந்தபின்பு, ஆபிராமின் மனைவியாகிய சாராய் எகிப்து தேசத்தாளான தன் அடிமைப்பெண்ணாகிய ஆகாரை அழைத்து, அவளைத் தன் புருஷனாகிய ஆபிராமுக்கு மறுமனையாட்டியாகக் கொடுத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ாம் கானான் தேசத்தில் பத்து வருஷம் குடியிருந்தபின்பு, ஆபிராமின் மனைவியாகிய சாராய் எகிப்து தேசத்தாளான தன் அடிமைப்பெண்ணாகிய ஆகாரை அழைத்து, அவளைத் தன் புருஷனாகிய ஆபிராமுக்கு மறுமனையாட்டியாகக் கொடுத்த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ஆகாரோடே சேர்ந்தபோது, அவள் கர்ப்பந்தரித்தாள்; அவள் தான் கர்ப்பவதியானதைக் கண்டபோது, தன் நாச்சியாரை அற்பமாக எண்ணினாள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ஆகாரோடே சேர்ந்தபோது, அவள் கர்ப்பந்தரித்தாள்; அவள் தான் கர்ப்பவதியானதைக் கண்டபோது, தன் நாச்சியாரை அற்பமாக எண்ணினாள்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ாராய் ஆபிராமை நோக்கி: எனக்கு நேரிட்ட அநியாயம் உமதுமேல் சுமரும்; என் அடிமைப் பெண்ணை உம்முடைய மடியிலே கொடுத்தேன்; அவள் தான் கர்ப்பவதியானதைக் கண்டு என்னை அற்பமாக எண்ணுகிறாள்; கர்த்தர் எனக்கும் உமக்கும் நடுநின்று நியாயந்தீர்ப்பாராக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ாராய் ஆபிராமை நோக்கி: எனக்கு நேரிட்ட அநியாயம் உமதுமேல் சுமரும்; என் அடிமைப் பெண்ணை உம்முடைய மடியிலே கொடுத்தேன்; அவள் தான் கர்ப்பவதியானதைக் கண்டு என்னை அற்பமாக எண்ணுகிறாள்; கர்த்தர் எனக்கும் உமக்கும் நடுநின்று நியாயந்தீர்ப்பாராக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ஆபிராம் சாராயை நோக்கி: இதோ உன் அடிமைப்பெண் உன் கைக்குள் இருக்கிறாள்; உன் பார்வைக்கு நலமானபடி அவளுக்குச் செய் என்றான். அப்பொழுது சாராய் அவளைக் கடினமாய் நடத்தினபடியால் அவள் அவளைவிட்டு ஓடிப்போன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ஆபிராம் சாராயை நோக்கி: இதோ உன் அடிமைப்பெண் உன் கைக்குள் இருக்கிறாள்; உன் பார்வைக்கு நலமானபடி அவளுக்குச் செய் என்றான். அப்பொழுது சாராய் அவளைக் கடினமாய் நடத்தினபடியால் அவள் அவளைவிட்டு ஓடிப்போன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ானவர் அவளை வனாந்தரத்திலே சூருக்குப்போகிற வழியருகே இருக்கிற நீரூற்றண்டையில் கண்டு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ராயின் அடிமைப்பெண்ணாகிய ஆகாரே, எங்கேயிருந்து வருகிறாய்? எங்கே போகிறாய்? என்று கேட்டார்; அவள்: நான் என் நாச்சியாராகிய சாராயைவிட்டு ஓடிப்போகிறேன் என்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ராயின் அடிமைப்பெண்ணாகிய ஆகாரே, எங்கேயிருந்து வருகிறாய்? எங்கே போகிறாய்? என்று கேட்டார்; அவள்: நான் என் நாச்சியாராகிய சாராயைவிட்டு ஓடிப்போகிறேன்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ுடைய தூதனானவர்: நீ உன் நாச்சியாரண்டைக்குத் திரும்பிப்போய், அவள் கையின்கீழ் அடங்கியிர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ுடைய தூதனானவர்: நீ உன் நாச்சியாரண்டைக்குத் திரும்பிப்போய், அவள் கையின்கீழ் அடங்கியிர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ுடைய தூதனானவர் அவளை நோக்கி: உன் சந்ததியை மிகவும் பெருகப்பண்ணுவேன்; அது பெருகி, எண்ணிமுடியாததாயிருக்க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ுடைய தூதனானவர் அவளை நோக்கி: உன் சந்ததியை மிகவும் பெருகப்பண்ணுவேன்; அது பெருகி, எண்ணிமுடியாததாயிருக்கு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தூதனானவர் அவளை நோக்கி: நீ கர்ப்பவதியாயிருக்கிறாய், ஒரு குமாரனைப் பெறுவாய்; கர்த்தர் உன் அங்கலாய்ப்பைக் கேட்டபடியினால், அவனுக்கு இஸ்மவேல் என்று பேரிடு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தூதனானவர் அவளை நோக்கி: நீ கர்ப்பவதியாயிருக்கிறாய், ஒரு குமாரனைப் பெறுவாய்; கர்த்தர் உன் அங்கலாய்ப்பைக் கேட்டபடியினால், அவனுக்கு இஸ்மவேல் என்று பேரிடுவ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ுஷ்டமனுஷனாயிருப்பான்; அவனுடைய கை எல்லாருக்கும் விரோதமாகவும், எல்லாருடைய கையும் அவனுக்கு விரோதமாகவும் இருக்கும்; தன் சகோதரர் எல்லாருக்கும் எதிராகக் குடியிருப்பா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ுஷ்டமனுஷனாயிருப்பான்; அவனுடைய கை எல்லாருக்கும் விரோதமாகவும், எல்லாருடைய கையும் அவனுக்கு விரோதமாகவும் இருக்கும்; தன் சகோதரர் எல்லாருக்கும் எதிராகக் குடியிருப்பா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ள்: என்னைக் காண்பவரை நானும் என்னிடத்தில் கண்டேன் அல்லவா என்று சொல்லி, தன்னோடே பேசின கர்த்தருக்கு நீர் என்னைக் காண்கிற தேவன் என்று பேரிட்ட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ள்: என்னைக் காண்பவரை நானும் என்னிடத்தில் கண்டேன் அல்லவா என்று சொல்லி, தன்னோடே பேசின கர்த்தருக்கு நீர் என்னைக் காண்கிற தேவன் என்று பேரிட்ட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அந்தத் துரவு பெயர் லகாய்ரோயீ என்னப்பட்டது; அது காதேசுக்கும் பாரேத்துக்கும் நடுவே இ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அந்தத் துரவு பெயர் லகாய்ரோயீ என்னப்பட்டது; அது காதேசுக்கும் பாரேத்துக்கும் நடுவே இ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ார் ஆபிராமுக்கு ஒரு குமாரனைப் பெற்றாள்; ஆபிராம் ஆகார் பெற்ற தன் குமாரனுக்கு இஸ்மவேல் என்று பேரி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ார் ஆபிராமுக்கு ஒரு குமாரனைப் பெற்றாள்; ஆபிராம் ஆகார் பெற்ற தன் குமாரனுக்கு இஸ்மவேல் என்று பேரி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ார் ஆபிராமுக்கு இஸ்மவேலைப் பெற்றபோது, ஆபிராம் எண்பத்தாறு வயத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బ్రాము భార్యయైన శారయి అతనికి పిల్లలు కనలేదు. ఆమెకు హాగరు అను ఐగుప్తీయురాలైన దాస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ాగా శారయిఇదిగో నేను పిల్లలు కనకుండ యెహోవా చేసి యున్నాడు. నీవు దయచేసి నా దాసితో పొమ్ము; ఒకవే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వలన నాకు సంతానము కలుగవచ్చునని అబ్రాముతో చెప్పెను; అబ్రాము శారయి మాట వి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బట్టి అబ్రాము కనాను దేశములో పదియేండ్లు కాపురమున్న తరువాత అబ్రాము భార్యయైన శారయి తన దాసియ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ాగరను ఐగుప్తీయు రాలిని తీసికొని తన పెనిమిటియైన అబ్రామునకు భార్యగా ఉండునట్లు అతనిక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డు హాగరుతో పోయినప్పుడు అది గర్భవతి ఆయెను. అది తాను గర్భవతి నైతినని తెలిసికొనినప్పుడ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జమానురాలు దానిదృష్టికి నీచమైనద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ప్పుడు శారయినా ఉసురు నీకు తగులును; నేనే నా దాసిని నీ కౌగిటి కిచ్చిన తరువాత తాను గర్భవతినైతి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ినప్పుడు నేను దానిదృష్టికి నీచమైనదాననైతిని; నాకును నీకును యె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దుకు అబ్రాముఇదిగో నీ దాసి నీ చేతిలో ఉన్నది; నీ మనస్సు వచ్చినట్లు దాని చేయుమని శారయ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ారయి దాని శ్రమ పెట్టినందున ఆమె యొద్దనుండి అది పారి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దూత అరణ్య ములో నీటిబుగ్గయొద్ద, అనగా షూరు మార్గములో బుగ్గ యొద్ద, ఆమెను కనుగ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శారయి దాసివైన హాగరూ, ఎక్కడనుండి వచ్చితివి, ఎక్కడికి వెళ్ళుచున్నావని అడిగి నందుకు అది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జమానురాలైన శారయియొద్దనుండి పారిపోవుచ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యెహోవా దూతనీ యజమానురాలి యొద్దకు తిరిగి వెళ్లి ఆమె చేతి క్రింద అణిగియుండుమని దా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యెహోవా దూతనీ సంతానమును నిశ్చయముగా విస్త రింపజేసెదను; అది లెక్కింప వీలులేనంత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తారమవునని దా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యెహోవా దూతఇదిగో యెహోవా నీ మొరను వినెను. నీవు గర్భవతివై యున్నావు; నీవు కుమారుని కని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ష్మాయేలు అను పేరు పెట్టుదువ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తడు అడవిగాడిదవంటి మనుష్యుడు. అతని చెయ్యి అందరికిని అందరి చేతులు అతనికిని విరోధముగా ఉండును.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సహోదరులందరి యెదుట నివసించునని దాన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దిచూచుచున్న దేవుడవు నీవే అను పేరు తనతో మాటలాడిన యెహోవాకు పెట్టెను ఏలయనగా నన్ను చూచిన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ిక్కడ చూచితిని గదా అని అన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దుచేత ఆ నీటిబుగ్గకు బెయేర్‌ లహాయిరోయి అను పేరు పెట్టబడెను. అది కాదేషుకును బెరెదుకును మధ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రువాత హాగరు అబ్రామునకు కుమారుని కనెను. అబ్రాము హాగరు కనిన తన కుమారునికి ఇష్మా యేలను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హాగరు అబ్రామునకు ఇష్మా యేలును కనినప్పుడు అబ్రాము ఎనుబదియారు ఏండ్ల 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2026-10-20T01:21:21Z</dcterms:created>
  <dcterms:modified xsi:type="dcterms:W3CDTF">2026-10-20T01:21:21Z</dcterms:modified>
  <dc:title>ఆదికాండము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