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டுஜாமத்தின் துவக்கத்தில், ஜாமக்காரரை மாற்றிவைத்தபின்பு, கிதியோனும் அவனோடிருந்த நூறுபேரும் அந்த ஜாமத்தின் துவக்கத்திலே பாளயத்தின் முன்னணியில் வந்து, எக்காளங்களை ஊதி, தங்கள் கையிலிருந்த பானைகளை உடை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டுஜாமத்தின் துவக்கத்தில், ஜாமக்காரரை மாற்றிவைத்தபின்பு, கிதியோனும் அவனோடிருந்த நூறுபேரும் அந்த ஜாமத்தின் துவக்கத்திலே பாளயத்தின் முன்னணியில் வந்து, எக்காளங்களை ஊதி, தங்கள் கையிலிருந்த பானைகளை உடை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டுஜாமத்தின் துவக்கத்தில், ஜாமக்காரரை மாற்றிவைத்தபின்பு, கிதியோனும் அவனோடிருந்த நூறுபேரும் அந்த ஜாமத்தின் துவக்கத்திலே பாளயத்தின் முன்னணியில் வந்து, எக்காளங்களை ஊதி, தங்கள் கையிலிருந்த பானைகளை உடை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படைகளின் மனுஷரும் எக்காளங்களை ஊதி, பானைகளை உடைத்து, தீவட்டிகளைத் தங்கள் இடதுகைகளிலும், ஊதும் எக்காளங்களைத் தங்கள் வலது கைகளிலும் பிடித்துக்கொண்டு, கர்த்தருடைய பட்டயம் கிதியோனுடைய பட்டயம் என்று சத்தமிட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படைகளின் மனுஷரும் எக்காளங்களை ஊதி, பானைகளை உடைத்து, தீவட்டிகளைத் தங்கள் இடதுகைகளிலும், ஊதும் எக்காளங்களைத் தங்கள் வலது கைகளிலும் பிடித்துக்கொண்டு, கர்த்தருடைய பட்டயம் கிதியோனுடைய பட்டயம் என்று சத்தமிட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படைகளின் மனுஷரும் எக்காளங்களை ஊதி, பானைகளை உடைத்து, தீவட்டிகளைத் தங்கள் இடதுகைகளிலும், ஊதும் எக்காளங்களைத் தங்கள் வலது கைகளிலும் பிடித்துக்கொண்டு, கர்த்தருடைய பட்டயம் கிதியோனுடைய பட்டயம் என்று சத்தமிட்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ளயத்தைச் சுற்றிலும் அவரவர் தங்கள் நிலையிலே நின்றார்கள்; அப்பொழுது பாளயத்தில் இருந்தவர்கள் எல்லாரும் சிதறிக் கூக்குரலிட்டு, ஓடிப்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ளயத்தைச் சுற்றிலும் அவரவர் தங்கள் நிலையிலே நின்றார்கள்; அப்பொழுது பாளயத்தில் இருந்தவர்கள் எல்லாரும் சிதறிக் கூக்குரலிட்டு, ஓடிப்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ந்நூறுபேரும் எக்காளங்களை ஊதுகையில், கர்த்தர் பாளயமெங்கும் ஒருவர் பட்டயத்தை ஒருவருக்கு விரோதமாய் ஓங்கப்பண்ணினார்; சேனையானது சேரோத்திலுள்ள பெத்சித்தாமட்டும், தாபாத்திற்குச் சமீபமான ஆபேல்மேகொலாவின் எல்லைமட்டும் ஓடிப்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ந்நூறுபேரும் எக்காளங்களை ஊதுகையில், கர்த்தர் பாளயமெங்கும் ஒருவர் பட்டயத்தை ஒருவருக்கு விரோதமாய் ஓங்கப்பண்ணினார்; சேனையானது சேரோத்திலுள்ள பெத்சித்தாமட்டும், தாபாத்திற்குச் சமீபமான ஆபேல்மேகொலாவின் எல்லைமட்டும் ஓடிப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ந்நூறுபேரும் எக்காளங்களை ஊதுகையில், கர்த்தர் பாளயமெங்கும் ஒருவர் பட்டயத்தை ஒருவருக்கு விரோதமாய் ஓங்கப்பண்ணினார்; சேனையானது சேரோத்திலுள்ள பெத்சித்தாமட்டும், தாபாத்திற்குச் சமீபமான ஆபேல்மேகொலாவின் எல்லைமட்டும் ஓடிப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ிதியோனாகிய யெருபாகாலும் அவனோடிருந்த ஜனங்கள் யாவரும் காலமே எழுந்து புறப்பட்டு, ஆரோத் என்னும் நீரூற்றின் கிட்டப் பாளயமிறங்கினார்கள்; மீதியானியரின் பாளயம் அவனுக்கு வடக்கே மோரே மேட்டிற்குப் பின்னான பள்ளத்தாக்கிலே இ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ிதியோனாகிய யெருபாகாலும் அவனோடிருந்த ஜனங்கள் யாவரும் காலமே எழுந்து புறப்பட்டு, ஆரோத் என்னும் நீரூற்றின் கிட்டப் பாளயமிறங்கினார்கள்; மீதியானியரின் பாளயம் அவனுக்கு வடக்கே மோரே மேட்டிற்குப் பின்னான பள்ளத்தாக்கிலே இ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ிதியோனை நோக்கி: நான் மீதியானியரை உன்னோடிருக்கிற ஜனத்தின் கையில் ஒப்புக்கொடுக்கிறதற்கு அவர்கள் மிகுதியாயிருக்கிறார்கள்; என் கை என்னை ரட்சித்தது என்று இஸ்ரவேல் எனக்கு விரோதமாக வீம்பு பேசுகிறதற்கு இடம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ிதியோனை நோக்கி: நான் மீதியானியரை உன்னோடிருக்கிற ஜனத்தின் கையில் ஒப்புக்கொடுக்கிறதற்கு அவர்கள் மிகுதியாயிருக்கிறார்கள்; என் கை என்னை ரட்சித்தது என்று இஸ்ரவேல் எனக்கு விரோதமாக வீம்பு பேசுகிறதற்கு இடம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ிதியோனை நோக்கி: நான் மீதியானியரை உன்னோடிருக்கிற ஜனத்தின் கையில் ஒப்புக்கொடுக்கிறதற்கு அவர்கள் மிகுதியாயிருக்கிறார்கள்; என் கை என்னை ரட்சித்தது என்று இஸ்ரவேல் எனக்கு விரோதமாக வீம்பு பேசுகிறதற்கு இடமா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பயமும் திகிலும் உள்ளவன் எவனோ அவன் திரும்பி, கீலேயாத் மலைகளிலிருந்து விரைவாய் ஓடிப்போகக்கடவன் என்று, நீ ஜனங்களின் செவிகள் கேட்கப் பிரசித்தப்படுத்து என்றார்; அப்பொழுது ஜனத்தில் இருபத்தீராயிரம் பேர் திரும்பிப் போய்விட்டார்கள்; பதினாயிரம்பேர் மீதியாயி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பயமும் திகிலும் உள்ளவன் எவனோ அவன் திரும்பி, கீலேயாத் மலைகளிலிருந்து விரைவாய் ஓடிப்போகக்கடவன் என்று, நீ ஜனங்களின் செவிகள் கேட்கப் பிரசித்தப்படுத்து என்றார்; அப்பொழுது ஜனத்தில் இருபத்தீராயிரம் பேர் திரும்பிப் போய்விட்டார்கள்; பதினாயிரம்பேர் மீதியாய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கிதியோனை நோக்கி: ஜனங்கள் இன்னும் அதிகம், அவர்களைத் தண்ணீரண்டைக்கு இறங்கிப்போகப்பண்ணு; அங்கே அவர்களைப் பரீட்சித்துக்காட்டுவேன்; உன்னோடேகூட வரலாம் என்று நான் யாரைக் குறிக்கிறேனோ, அவன் உன்னோடேகூட வரக்கடவன்; உன்னோடேகூட வரலாகாது என்று நான் யாரைக் குறிக்கிறேனோ, அவன் உன்னோடேகூட வராதிருக்கக்கடவ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கிதியோனை நோக்கி: ஜனங்கள் இன்னும் அதிகம், அவர்களைத் தண்ணீரண்டைக்கு இறங்கிப்போகப்பண்ணு; அங்கே அவர்களைப் பரீட்சித்துக்காட்டுவேன்; உன்னோடேகூட வரலாம் என்று நான் யாரைக் குறிக்கிறேனோ, அவன் உன்னோடேகூட வரக்கடவன்; உன்னோடேகூட வரலாகாது என்று நான் யாரைக் குறிக்கிறேனோ, அவன் உன்னோடேகூட வராதிருக்கக்கடவ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கிதியோனை நோக்கி: ஜனங்கள் இன்னும் அதிகம், அவர்களைத் தண்ணீரண்டைக்கு இறங்கிப்போகப்பண்ணு; அங்கே அவர்களைப் பரீட்சித்துக்காட்டுவேன்; உன்னோடேகூட வரலாம் என்று நான் யாரைக் குறிக்கிறேனோ, அவன் உன்னோடேகூட வரக்கடவன்; உன்னோடேகூட வரலாகாது என்று நான் யாரைக் குறிக்கிறேனோ, அவன் உன்னோடேகூட வராதிருக்கக்கடவ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கிதியோனை நோக்கி: ஜனங்கள் இன்னும் அதிகம், அவர்களைத் தண்ணீரண்டைக்கு இறங்கிப்போகப்பண்ணு; அங்கே அவர்களைப் பரீட்சித்துக்காட்டுவேன்; உன்னோடேகூட வரலாம் என்று நான் யாரைக் குறிக்கிறேனோ, அவன் உன்னோடேகூட வரக்கடவன்; உன்னோடேகூட வரலாகாது என்று நான் யாரைக் குறிக்கிறேனோ, அவன் உன்னோடேகூட வராதிருக்கக்கடவ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அவன் ஜனங்களைத் தண்ணீரண்டைக்கு இறங்கிப்போகப் பண்ணினான்; அப்போழுது கர்த்தர் கிதியோனை நோக்கி: தண்ணீரை ஒரு நாய் நக்கும் பிரகாரமாக அதைத் தன் நாவினாலே நக்குகிறவன் எவனோ, அவனைத் தனியேயும், குடிக்கிறதற்கு முழங்கால் ஊன்றிக் குனிகிறவன் எவனோ, அவனைத் தனியேயும் நிறுத்து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அவன் ஜனங்களைத் தண்ணீரண்டைக்கு இறங்கிப்போகப் பண்ணினான்; அப்போழுது கர்த்தர் கிதியோனை நோக்கி: தண்ணீரை ஒரு நாய் நக்கும் பிரகாரமாக அதைத் தன் நாவினாலே நக்குகிறவன் எவனோ, அவனைத் தனியேயும், குடிக்கிறதற்கு முழங்கால் ஊன்றிக் குனிகிறவன் எவனோ, அவனைத் தனியேயும் நிறுத்து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கையால் அள்ளி, தங்கள் வாய்க்கெடுத்து, நக்கிக்கொண்டவர்களின் இலக்கம் முந்நூறுபேர்; மற்ற ஜனங்களெல்லாம் தண்ணீர் குடிக்கிறதற்கு முழங்கால் ஊன்றிக் குனி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கையால் அள்ளி, தங்கள் வாய்க்கெடுத்து, நக்கிக்கொண்டவர்களின் இலக்கம் முந்நூறுபேர்; மற்ற ஜனங்களெல்லாம் தண்ணீர் குடிக்கிறதற்கு முழங்கால் ஊன்றிக் குனி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கிதியோனை நோக்கி: நக்கிக்குடித்த அந்த முந்நூறுபேராலே நான் உங்களை இரட்சித்து, மீதியானியரை உன் கையில் ஒப்புக்கொடுப்பேன், மற்ற ஜனங்களெல்லாரும் தங்கள் தங்கள் இடத்திற்குப் போகக்கடவர்கள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கிதியோனை நோக்கி: நக்கிக்குடித்த அந்த முந்நூறுபேராலே நான் உங்களை இரட்சித்து, மீதியானியரை உன் கையில் ஒப்புக்கொடுப்பேன், மற்ற ஜனங்களெல்லாரும் தங்கள் தங்கள் இடத்திற்குப் போகக்கடவர்கள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ஜனங்கள் தங்கள் கையில் தின்பண்டங்களையும் எக்காளங்களையும் எடுத்துக்கொண்டார்கள்; மற்ற இஸ்ரவேலரெல்லாரையும் தங்கள் தங்கள் கூடாரங்களுக்கு அனுப்பிவிட்டு, அந்த முந்நூறு பேரைமாத்திரம் வைத்துக்கொண்டான்; மீதியானியரின் சேனை அவனுக்குத் தாழ்விடமான பள்ளத்தாக்கில்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ஜனங்கள் தங்கள் கையில் தின்பண்டங்களையும் எக்காளங்களையும் எடுத்துக்கொண்டார்கள்; மற்ற இஸ்ரவேலரெல்லாரையும் தங்கள் தங்கள் கூடாரங்களுக்கு அனுப்பிவிட்டு, அந்த முந்நூறு பேரைமாத்திரம் வைத்துக்கொண்டான்; மீதியானியரின் சேனை அவனுக்குத் தாழ்விடமான பள்ளத்தாக்கில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ு ராத்திரி கர்த்தர் அவனை நோக்கி: நீ எழுந்து, அந்தச் சேனையினிடத்திற்குப் போ; அதை உன் கையில் ஒப்புக்கொடுத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ு ராத்திரி கர்த்தர் அவனை நோக்கி: நீ எழுந்து, அந்தச் சேனையினிடத்திற்குப் போ; அதை உன் கையில் ஒப்புக்கொடுத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ோகப் பயப்பட்டாயானால், முதல் நீயும் உன் வேலைக்காரனாகிய பூராவும் சேனையினிடத்திற்குப் போய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ங்கே என்ன பேசுகிறார்கள் என்று கேள்: பின்பு சேனையிடத்திற்குப் போக, உன் கைகள் திடப்படும் என்றார்; அப்படியே அவனும் அவன் வேலைக்காரனாகிய பூராவும் சேனையின் முன்னணியிலே ஜாமம் காக்கிறவர்களின் இடமட்டும் போ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ங்கே என்ன பேசுகிறார்கள் என்று கேள்: பின்பு சேனையிடத்திற்குப் போக, உன் கைகள் திடப்படும் என்றார்; அப்படியே அவனும் அவன் வேலைக்காரனாகிய பூராவும் சேனையின் முன்னணியிலே ஜாமம் காக்கிறவர்களின் இடமட்டும் 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ீதியானியரும், அமலேக்கியரும், சகல கிழக்கத்திப் புத்திரரும், வெட்டுக் கிளிகளைப் போலத் திரளாய்ப் பள்ளத்தாக்கிலே படுத்துக்கிடந்தார்கள்; அவர்களுடைய ஒட்டகங்களுக்கும் கணக்கில்லை, கடற்கரை மணலைப்போலத் திரள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ீதியானியரும், அமலேக்கியரும், சகல கிழக்கத்திப் புத்திரரும், வெட்டுக் கிளிகளைப் போலத் திரளாய்ப் பள்ளத்தாக்கிலே படுத்துக்கிடந்தார்கள்; அவர்களுடைய ஒட்டகங்களுக்கும் கணக்கில்லை, கடற்கரை மணலைப்போலத் திரளாய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தியோன் வந்தபோது, ஒருவன் மற்றொருவனுக்கு ஒரு சொப்பனத்தைச் சொன்னான். அதாவது: இதோ ஒரு சொப்பனத்தைக் கண்டேன்; சுட்டிருந்த ஒரு வாற்கோதுமை அப்பம் மீதியானியரின் பாளயத்திற்கு உருண்டுவந்தது; அது கூடாரமட்டும் வந்தபோது, அதை விழத்தள்ளிக் கவிழ்த்துப்போட்டது, கூடாரம் விழுந்துகிடந்தது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தியோன் வந்தபோது, ஒருவன் மற்றொருவனுக்கு ஒரு சொப்பனத்தைச் சொன்னான். அதாவது: இதோ ஒரு சொப்பனத்தைக் கண்டேன்; சுட்டிருந்த ஒரு வாற்கோதுமை அப்பம் மீதியானியரின் பாளயத்திற்கு உருண்டுவந்தது; அது கூடாரமட்டும் வந்தபோது, அதை விழத்தள்ளிக் கவிழ்த்துப்போட்டது, கூடாரம் விழுந்துகிடந்தது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தியோன் வந்தபோது, ஒருவன் மற்றொருவனுக்கு ஒரு சொப்பனத்தைச் சொன்னான். அதாவது: இதோ ஒரு சொப்பனத்தைக் கண்டேன்; சுட்டிருந்த ஒரு வாற்கோதுமை அப்பம் மீதியானியரின் பாளயத்திற்கு உருண்டுவந்தது; அது கூடாரமட்டும் வந்தபோது, அதை விழத்தள்ளிக் கவிழ்த்துப்போட்டது, கூடாரம் விழுந்துகிடந்தது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ற்றவன்: இது யோவாசின் குமாரனாகிய கிதியோன் என்னும் இஸ்ரவேலனுடைய பட்டயமே அல்லாமல் வேறல்ல; தேவன் மீதியானியரையும், இந்தச் சேனை அனைத்தையும் அவன் கையிலே ஒப்புக்கொடுத்தார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ற்றவன்: இது யோவாசின் குமாரனாகிய கிதியோன் என்னும் இஸ்ரவேலனுடைய பட்டயமே அல்லாமல் வேறல்ல; தேவன் மீதியானியரையும், இந்தச் சேனை அனைத்தையும் அவன் கையிலே ஒப்புக்கொடுத்தார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தியோன் அந்தச் சொப்பனத்தையும் அதின் வியார்த்தியையும் கேட்டபோது, அவன் பணிந்துகொண்டு, இஸ்ரவேலின் பாளயத்திற்குத் திரும்பிவந்து: எழுந்திருங்கள், கர்த்தர் மீதியானியரின் பாளயத்தை உங்கள் கைகளில் ஒப்புக்கொடுத்தார் என்று சொல்ல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தியோன் அந்தச் சொப்பனத்தையும் அதின் வியார்த்தியையும் கேட்டபோது, அவன் பணிந்துகொண்டு, இஸ்ரவேலின் பாளயத்திற்குத் திரும்பிவந்து: எழுந்திருங்கள், கர்த்தர் மீதியானியரின் பாளயத்தை உங்கள் கைகளில் ஒப்புக்கொடுத்தார் என்று சொல்ல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ுந்நூறுபேரை மூன்று படையாக வகுத்து, அவர்கள் ஒவ்வொருவன் கையிலும் ஒரு எக்காளத்தையும், வெறும் பானையையும், அந்தப் பானைக்குள் வைக்கும் தீவட்டியையும் கொடுத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ுந்நூறுபேரை மூன்று படையாக வகுத்து, அவர்கள் ஒவ்வொருவன் கையிலும் ஒரு எக்காளத்தையும், வெறும் பானையையும், அந்தப் பானைக்குள் வைக்கும் தீவட்டியையும் கொடுத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நோக்கி: நான் செய்வதைப் பார்த்து, அப்படியே நீங்களும் செய்யுங்கள். இதோ, நான் பாளயத்தின் முன்னணியில் வந்திருக்கும்போது, நான் எப்படிச் செய்கிறேனோ அப்படியே நீங்களும் செய்யவேண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ும் என்னோடே இருக்கும் சகலமானபேரும் எக்காளம் ஊதும்போது, நீங்களும் பாளயத்தைச் சுற்றி எங்கும் எக்காளங்களை ஊதி, கர்த்தருடைய பட்டயம் கிதியோனுடைய பட்டயம் என்பீர்களாக என்று சொன்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ும் என்னோடே இருக்கும் சகலமானபேரும் எக்காளம் ஊதும்போது, நீங்களும் பாளயத்தைச் சுற்றி எங்கும் எக்காளங்களை ஊதி, கர்த்தருடைய பட்டயம் கிதியோனுடைய பட்டயம் என்பீர்களாக என்று சொன்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நப்தலி மனுஷரும், ஆசேர் மனுஷரும், மனாசேயின் சகல மனுஷருமாகிய இஸ்ரவேலர் கூடிவந்து, மீதியானியரைப் பின் தொடர்ந்துபோ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நப்தலி மனுஷரும், ஆசேர் மனுஷரும், மனாசேயின் சகல மனுஷருமாகிய இஸ்ரவேலர் கூடிவந்து, மீதியானியரைப் பின் தொடர்ந்துபோ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தியோன் எப்பிராயீம் மலைகளெங்கும் ஆட்களை அனுப்பி: மீதியானியருக்கு விரோதமாயிறங்கி, பெத்தாபரா இருக்கும் யோர்தான்மட்டும் வந்து, அவர்களுக்கு முந்தித் துறைகளைக் கட்டிக்கொள்ளுங்கள் என்று சொல்லச்சொன்னான்; அப்படியே எப்பிராயீமின் மனுஷர் எல்லாரும் கூடி, பெத்தாபரா இருக்கும் யோர்தான் மட்டும் வந்து, துறைகளைக் கட்டிக்கொண்ட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தியோன் எப்பிராயீம் மலைகளெங்கும் ஆட்களை அனுப்பி: மீதியானியருக்கு விரோதமாயிறங்கி, பெத்தாபரா இருக்கும் யோர்தான்மட்டும் வந்து, அவர்களுக்கு முந்தித் துறைகளைக் கட்டிக்கொள்ளுங்கள் என்று சொல்லச்சொன்னான்; அப்படியே எப்பிராயீமின் மனுஷர் எல்லாரும் கூடி, பெத்தாபரா இருக்கும் யோர்தான் மட்டும் வந்து, துறைகளைக் கட்டிக்கொண்ட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தியோன் எப்பிராயீம் மலைகளெங்கும் ஆட்களை அனுப்பி: மீதியானியருக்கு விரோதமாயிறங்கி, பெத்தாபரா இருக்கும் யோர்தான்மட்டும் வந்து, அவர்களுக்கு முந்தித் துறைகளைக் கட்டிக்கொள்ளுங்கள் என்று சொல்லச்சொன்னான்; அப்படியே எப்பிராயீமின் மனுஷர் எல்லாரும் கூடி, பெத்தாபரா இருக்கும் யோர்தான் மட்டும் வந்து, துறைகளைக் கட்டிக்கொண்ட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தியோன் எப்பிராயீம் மலைகளெங்கும் ஆட்களை அனுப்பி: மீதியானியருக்கு விரோதமாயிறங்கி, பெத்தாபரா இருக்கும் யோர்தான்மட்டும் வந்து, அவர்களுக்கு முந்தித் துறைகளைக் கட்டிக்கொள்ளுங்கள் என்று சொல்லச்சொன்னான்; அப்படியே எப்பிராயீமின் மனுஷர் எல்லாரும் கூடி, பெத்தாபரா இருக்கும் யோர்தான் மட்டும் வந்து, துறைகளைக் கட்டிக்கொண்ட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ீதியானியரின் இரண்டு அதிபதிகளாகிய ஓரேபையும் சேபையும் பிடித்து, ஓரேபை ஓரேப் என்னப்பட்ட கன்மலையிலும், சேபை சேப் என்னப்பட்ட ஆலையிலும் கொன்றுபோட்டு, மீதியானியரைத் துரத்தி, ஓரேப் சேப் என்பவர்களின் தலைகளை யோர்தானுக்கு இக்கரையிலிருந்த கிதியோனிடத்துக்குக் கொண்டுவந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ீதியானியரின் இரண்டு அதிபதிகளாகிய ஓரேபையும் சேபையும் பிடித்து, ஓரேபை ஓரேப் என்னப்பட்ட கன்மலையிலும், சேபை சேப் என்னப்பட்ட ஆலையிலும் கொன்றுபோட்டு, மீதியானியரைத் துரத்தி, ஓரேப் சேப் என்பவர்களின் தலைகளை யோர்தானுக்கு இக்கரையிலிருந்த கிதியோனிடத்துக்குக் கொண்டுவ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ீதியானியரின் இரண்டு அதிபதிகளாகிய ஓரேபையும் சேபையும் பிடித்து, ஓரேபை ஓரேப் என்னப்பட்ட கன்மலையிலும், சேபை சேப் என்னப்பட்ட ஆலையிலும் கொன்றுபோட்டு, மீதியானியரைத் துரத்தி, ஓரேப் சேப் என்பவர்களின் தலைகளை யோர்தானுக்கு இக்கரையிலிருந்த கிதியோனிடத்துக்குக் கொண்டு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િદ્યાન પાસે ગિદિયોન અને તેની સાથેના 100 માંણસો મધરાતી ચોકીની શરૂઆતમાં જ્યારે તેઓએ સંત્રીઓ હજ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મણાં જ બદલ્યા હતા. ત્યાં છાવણીમાં પહોંચ્યા એ લોકોએ તેમના રણશિંગડાં ફૂંકયાં અને હાથમાંની બરણીઓ ફ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ગિદિયોનના લશ્કરની ત્રણ ટુકડીઓએ રણશિંગડાં ફૂક્યા અને બરણીઓ ફોડી નાખી, પછી તેમના ડાબા હાથમાં મશા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કડી અને જમણા હાથમાં રણશિંગડા પકડયા જેથી તેઓ તેને ફૂંકી શકે પછી તેઓએ પોકાર કર્યો, “યહોવાનો જ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િદિયોનનો જય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્રત્યેક માંણસ છાવણીની ફરતે ગિદિયોનના બધાં માંણસો પોતાની જગ્યાએ ઊભા રહ્યાં. મિદ્યાની છાવણી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ં લોકો ભયથી ચીસ પાડીને ભાગવા લાગ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્યારે પેલા 300 માંણસો રણશિંગડાં ફૂંકતા હતાં તેના અવાજથી યહોવાએ શત્રુ-સૈન્યને એવું ગૂંચ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્યું કે છાવણીમાં સર્વત્ર તેઓ બધા અંદરો અંદર લડીને એકબીજાને માંરવા લાગ્યા. તેઓનું લશ્કર સરેરાહ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શામાં બેથશિટ્ટાહ સુધી અને ટાબ્બાથ નજીક આવેલા આબેલ-મહોલાહ સુધી નાસી ગ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રૂબ્બઆલ એટલે કે ગિદિયોન અને તેની સાથેના બધા લોકો વહેલા ઊઠયા અને તેમણે હારોદના ઝરણા નજીક પોત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ાવણી નાખી. મિદ્યાનીઓની છાવણી ઈસ્રાએલીઓની ઉત્તરે મોરેહ પર્વતની તળેટીની ખીણના પ્રદેશમાં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એ ગિદિયોનને કહ્યું, “તારી પાસે લશ્કરમાં ઘણા બધાં સૈનિકો છે એટલી મોટી સંખ્યામાં કે હું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દ્યાનીઓ સામે યુદ્ધમાં મોકલવા ચાહતો નથી, કારણ કે તેઓ કદાચ બડાશ માંરીને કહે કે, તેઓ પોતાના શોર્ય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ત્યા છે. નહિ કે યહોવાની શક્તિ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ાંટે તું એ લોકોમાં જાહેરાત કર કે, ‘જે કોઈ ડરનો માંર્યો થથરતો હોય તો તે તરત જ ગિલયાદ પર્વત છોડ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ર પાછો ચાલ્યો જાય.”ત્યારે 22,000 સૈનિકો પાછા ઘેર ગયા અને 10,000 બાકી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યહોવાએ ગિદિયોનને કહ્યં, “હજી પણ સંખ્યા મોટી છે. તમાંરું લશ્કર વિશાળ છે. તેઓને પાણીના ઝરા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; ત્યાં હું નક્કી કરીશ કે તારા બદલે કોણ જશે. હું જો તને એમ કહું કે, ‘આ માંણસ તારી સાથે આવશે’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તારી સાથે આવશે, અને હું જ્યારે તને એમ કહું કે, પેલો માંણસ તારી સાથે નહિ આવે’ તો તે તારી સાથે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ગિદિયોન બધા લોકોને પાણીના ઝરા પાસે લઈ ગયો. જ્યાં યહોવાએ તેને કહ્યું, “જે લોકો કૂતરાની જેમ પોત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ભ વડે પાણી પીશે તેમને એક બાજુ રાખ અને જેઓ પાણી પીવા માંટે ઘૂંટણિયે પડે તેમને બીજા સમૂહમાં રાખ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કૂતરાની જેમ જીભ વડે પાણી પીનારા લોકોની સંખ્યા 300 હતી. બાકીના બધા પાણી પીવા માંટે ઘૂંટણિએ પડ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છી યહોવાએ ગિદિયોનને કહ્યું, “જીમથી પાણી પીનારા માંણસોની સંખ્યા 300 છે. આ 300 માંણસ દ્વારા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ને જીત અપાવીશ અને મિદ્યાનીઓને તારા હાથમાં સોંપી દઈશ; બાકીના બધા સૈનિકો પોતપોતાને ઘરે પાછા જા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થી ગિદિયોને 300 માંણસોને રાખીને બાકીના બધાને ઘરે પાછા મોકલ્યા, પણ આ માંણસોએ ખોરાક અને રણશિંગ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માંટે રાખી લીધાં.મિદ્યાનીઓની છાવણી તેઓની છાવણીની નીચેની ખીણમાં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દિવસે રાત્રે યહોવાએ ગિદિયોનને કહ્યું, “ઊઠ, તારું સૈન્ય લઈને તું તાબડતોબ મિદ્યાનીઓની છાવણી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મલો કર, કારણ મેં તેમને તારા હાથમાં સોંપી દીધ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ણ જો તને હુમલો કરતા ડર લાગતો હોય તો પહેલા તું એકલો તારા નોકર પુરાહ સાથે છાવણીમાં જ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ની વાત ધ્યાનથી સાંભળ, અને તને પુષ્કળ પ્રોત્સાહન મળશે.”તેથી તે પોતાના નોકર પુરાહને લઈને રાત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ધારામાં દુશ્મનોની છાવણીમાં મિદ્યાનીઓની લશ્કરી ટૂકડી પાસે ત્યાં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િદ્યાનીઓ, અમાંલેકીઓ તથા પૂર્વની અન્ય પ્રજાઓ અસંખ્ય સૈનિકોની સાથે તીડોની જેમ ખીણમાં પથરાય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, તેમની પાસે દરિયાની રેતીની જેમ પથરાયેલા અસંખ્ય ઊંટ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્યારે ગિદિયોન ત્યાં પહોંચ્યો ત્યારે એક માંણસ બીજા માંણસને પોતાના સ્વપ્નની વાત કહેતો હતો;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્યો, “મને એવું સ્વપ્ન આવ્યું કે એક જવની રોટલી મિદ્યાનીઓની છાવણીમાં ગબડતી ગબડતી આવી અને એક તંબ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ળ પહોંચતાં તેની સાથે અથડાઈ એટલે તંબુ તૂટી પડ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બીજા માંણસે જવાબ આપ્યો, “જરૂર, એ ઈસ્રાએલી યોઆશના પુત્ર ગિદિયોનની તરવાર જ હોવી જોઈએ.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પ્નનો એ જ ખુલાસો હોઈ શકે. દેવે મિદ્યાનને અને એના આખા સૈન્યને ગિદિયોનના હાથમાં સોંપી દીધ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્યારે ગિદિયોને સ્વપ્ન અને તેનો ખુલાસો સાંભળ્યો ત્યારે તેણે દેવની ઉપાસના કરી અને પછી ઈસ્રાએલી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ાવણીમાં જઈને બોલ્યો, “ઊઠો, યહોવાએ મિદ્યાનીઓની છાવણી અને લોકો તમાંરા હાથમાં સોંપી દીધા છે,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ણે 300 સૈનિકોનું સૈન્ય લીધું અને તેને ત્રણ ટૂકડીઓમાં વહેંચી નાખ્યું, તેણે દરેક માંણસન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ણશિંગડુ આપ્યું અને એક ખાલી બરણી તેમાં મશાલ મૂકીને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તેણે તેમને કહ્યું, “માંરા ઉપર નજર રાખજો, છાવણી પાસે પહોંચતાં જ હું જેમ કરું તેમ કરજ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યારે હું અને માંરા માંણસો અમાંરાં રણશિંગડાં વગાડીએ ત્યારે તમે પણ છાવણીને ફરતે તમાંરા રણશિંગડ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ગાડજો, અને પોકાર કરજો કે, “યહોવાનો જય! ગિદિયોનનો જય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છી ગિદિયોને નફતાલીના, આશેર અને આખા મનાશ્શાના કુળસમૂહોના પ્રદેશના ઈસ્રાએલીઓને તેને મદદ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ાવડાવ્યા અને તેમણે નાસી ગયેલા મિદ્યાનીઓનો પીછો પક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ગિદિયોને એફ્રાઈમના સમગ્ર પહાડી પ્રદેશમાં પોતાના સંદેશવાહકો મોકલ્યા અને જાહેર કરાવડાવ્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તરી આવો, મિદ્યાનીઓનો સામનો કરો અને તેઓ નદી પાર ઊતરે તે પહેલા બેથબારાહથી યર્દન નદીના બધા પાણીવાળ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થળો કબજે કરી લો.”જેથી એફ્રાઈમના કુળસમૂહને ભેગું કરવામાં આવ્યું, અને તેમણે બેથબારાહ સુધીના યર્દ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દીના તમાંમ પાણીવાળા સ્થળો કબજો કરી લ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મણે મિદ્યાનીઓના બે સરદારો ઓરેબ અને ઝએબને જીવતા કેદ પકડયા. ઓરેબને ઓરેબ ખડક પાસે માંરી નાખ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અને ઝએબને ઝએબના દ્રાક્ષાકુંડપાસે માંરી નાખવામાં આવ્યો. તે પછી પણ તેઓએ ફરીથી મિદ્યાનીઓનો પી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ો ચાલુ રાખ્યો, અને તેઓ ઓરેબ અને ઝએબનાં માંથાં યર્દનને પેલે પાર ગિદિયોન લઈ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2026-10-21T05:47:20Z</dcterms:created>
  <dcterms:modified xsi:type="dcterms:W3CDTF">2026-10-21T05:47:20Z</dcterms:modified>
  <dc:title>ન્યાયાધીશો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