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ல்லாவிட்டால் கூட்டை விட்டுத்துரத்தப்பட்டு அலைகிற குருவியைப்போல மோவாபின் குமாரத்திகள் அர்னோன் நதியின் துறைகளிடத்தில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வாபைக்குறித்து அக்காலத்திலே கர்த்தர் சொன்ன வார்த்தை இது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வாபைக்குறித்து அக்காலத்திலே கர்த்தர் சொன்ன வார்த்தை இதுவ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రణ్యపు తట్టుననున్న సెలనుండి దేశము నేలువానికి తగిన గొఱ్ఱపిల్లలను కప్పముగా సీయోనుకుమార్త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నకు పంప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ూటినుండి చెదరి ఇటు అటు ఎగురు పక్షులవలె అర్నోను రేవులయొద్ద మోయాబు కుమార్తెలు కన 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లోచన చెప్పుము విమర్శచేయుము. చీకటి కమ్మినట్లు మధ్యాహ్నమున నీ నీడ మా మీద ఉండనియ్యుము. చెదర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చిపెట్టుము పారిపోయినవారిని పట్టియ్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వెలివేసినవారిని నీతో నివసింపనిమ్ము దోచుకొనువారు వారిమీదికి రాకుండునట్లు మోయా బ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ముగా ఉండుము బలాత్కారులు ఓడిపోయిరి సంహారము మాని పోయెను. అణగద్రొక్కువారు దేశములో లేకుండ నశ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ృపవలన సింహాసనము స్థాపింపబడును సత్యసంపన్నుడై దానిమీద కూర్చుండి తీర్పుతీర్చు నొకడు కలడు దావీ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లో అతడాసీనుడై న్యాయము విచారించుచు న్యాయము జరిగించుటకై తీవ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ోయాబీయులు బహు గర్వముగలవారని మేము విని యున్నాము వారి గర్వమును గూర్చియు వారి అహంకార గర్వక్రోధ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యు విని యున్నాము. వారు వదరుట వ్య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వున మోయాబీయులు మోయాబునుగూర్చి అంగ లార్చుదురు అందరును అంగలార్చుదురు మోయాబీయులారా కేవ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యున్న కీర్హరెశెతు ద్రాక్షపండ్ల అడలు దొరకక మీరు మూల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లయనగా హెష్బోను పొలములు సిబ్మా ద్రాక్షా వల్లులు వాడిపోయెను దాని శ్రేష్ఠమైన ద్రాక్షావల్లులను జన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ులు అణగద్రొక్కిరి. అవి యాజరువరకు వ్యాపించెను అరణ్యములోనికిప్రాకెను దాని తీగెలు విశా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చి సముద్రమును దా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వలన యాజరు ఏడ్చినట్టు నేను సిబ్మా ద్రాక్షా వల్లుల నిమిత్తము ఏడ్చెదను హెష్బోనూ, ఏలాలే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ీళ్లచేత నిన్ను తడిపె దను ఏలయనగా ద్రాక్షతొట్టి త్రొక్కి సంతోషించునట్లు నీ శత్రువులు నీ వేసవికా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ములమీదను నీ కోత మీదను పడి కేకలు 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నందసంతోషములు ఫలభరితమైన పొలమునుండి మానిపోయెను ద్రాక్షలతోటలో సంగీతము వినబడదు ఉత్సాహ ధ్వని వినబ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ుగులలో ద్రాక్షగెలలను త్రొక్కువాడెవడును లేడు ద్రాక్షలతొట్టి త్రొక్కువాని సంతోషపుకేకల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్ప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ోయాబు నిమిత్తము నా గుండె కొట్టుకొనుచున్నది కీర్హరెశు నిమిత్తము నా ఆంత్రములు సితారా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ోయాబీయులు ఉన్నత స్థలమునకు వచ్చి ఆయాస పడి ప్రార్థన చేయుటకు తమ గుడిలో ప్రవేశ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ేమియు దొరక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ూర్వకాలమున యెహోవా మోయాబునుగూర్చి సెలవిచ్చిన వాక్యము ఇదే; అయితే యెహోవా ఇప్పుడీలాగున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ూలివాని లెక్కప్రకారము మూడేండ్లలోగా మోయాబీయులయొక్క ప్రభావమును వారిగొప్ప వారి సమూ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పరచబడును శేషము బహు కొద్దిగా మిగులును అది అతి స్వల్ప 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2026-10-21T01:59:46Z</dcterms:created>
  <dcterms:modified xsi:type="dcterms:W3CDTF">2026-10-21T01:59:46Z</dcterms:modified>
  <dc:title>యెషయా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