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ேசு சபையின் தூதனுக்கு நீ எழுதவேண்டியது என்னவெனில்: ஏழு நட்சத்திரங்களைத் தம்முடைய வலதுகரத்தில் ஏந்திக்கொண்டு, ஏழு பொன் குத்துவிளக்குகளின் மத்தியிலே உலாவிக்கொண்டிருக்கிறவர் சொல்லுகிறதாவது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ேசு சபையின் தூதனுக்கு நீ எழுதவேண்டியது என்னவெனில்: ஏழு நட்சத்திரங்களைத் தம்முடைய வலதுகரத்தில் ஏந்திக்கொண்டு, ஏழு பொன் குத்துவிளக்குகளின் மத்தியிலே உலாவிக்கொண்டிருக்கிறவர் சொல்லுகிறதாவது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கிரியைகளையும், உன் பிரயாசத்தையும், உன் பொறுமையையும், நீ பொல்லாதவர்களைச் சகிக்கக்கூடாமலிருக்கிறதையும், அப்போஸ்தலரல்லாதவர்கள் தங்களை அப்போஸ்தலரென்று சொல்லுகிறதை நீ சோதித்து அவர்களைப் பொய்யரென்று கண்டறிந்ததையும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கிரியைகளையும், உன் பிரயாசத்தையும், உன் பொறுமையையும், நீ பொல்லாதவர்களைச் சகிக்கக்கூடாமலிருக்கிறதையும், அப்போஸ்தலரல்லாதவர்கள் தங்களை அப்போஸ்தலரென்று சொல்லுகிறதை நீ சோதித்து அவர்களைப் பொய்யரென்று கண்டறிந்ததையும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சகித்துக்கொண்டிருக்கிறதையும், பொறுமையாயிருக்கிறதையும், என் நாமத்தினிமித்தம் இளைப்படையாமல் பிரயாசப்பட்டதையும் அறிந்தி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, நீ ஆதியில் கொண்டிருந்த அன்பை விட்டாய் என்று உன்பேரில் எனக்குக் குறை உண்ட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இன்ன நிலைமையிலிருந்து விழுந்தாயென்பதை நினைத்து, மனந்திரும்பி, ஆதியில் செய்த கிரியைகளைச் செய்வாயாக; இல்லாவிட்டால் நான் சீக்கிரமாய் உன்னிடத்தில் வந்து, நீ மனந்திரும்பாதபட்சத்தில், உன் விளக்குத்தண்டை அதனிடத்தினின்று நீக்கிவிட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இன்ன நிலைமையிலிருந்து விழுந்தாயென்பதை நினைத்து, மனந்திரும்பி, ஆதியில் செய்த கிரியைகளைச் செய்வாயாக; இல்லாவிட்டால் நான் சீக்கிரமாய் உன்னிடத்தில் வந்து, நீ மனந்திரும்பாதபட்சத்தில், உன் விளக்குத்தண்டை அதனிடத்தினின்று நீக்கிவிட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வெறுக்கிற நிக்கொலாய் மதஸ்தரின் கிரியைகளை நீயும் வெறுக்கிறாய், இது உன்னிடத்திலுண்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வியானவர் சபைகளுக்குச் சொல்லுகிறதைக் காதுள்ளவன் கேட்கக்கடவன்; ஜெயங்கொள்ளுகிறவனெவனோ அவனுக்கு தேவனுடைய பரதீசின் மத்தியிலிருக்கிற ஜீவவிருட்சத்தின் கனியைப் புசிக்கக்கொடுப்பேன் என்றெழு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வியானவர் சபைகளுக்குச் சொல்லுகிறதைக் காதுள்ளவன் கேட்கக்கடவன்; ஜெயங்கொள்ளுகிறவனெவனோ அவனுக்கு தேவனுடைய பரதீசின் மத்தியிலிருக்கிற ஜீவவிருட்சத்தின் கனியைப் புசிக்கக்கொடுப்பேன் என்றெழு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மிர்னா சபையின் தூதனுக்கு நீ எழுதவேண்டியது என்னவெனில்: முந்தினவரும் பிந்தினவரும், மரித்திருந்து பிழைத்தவருமானவர் சொல்லுகிறதாவது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மிர்னா சபையின் தூதனுக்கு நீ எழுதவேண்டியது என்னவெனில்: முந்தினவரும் பிந்தினவரும், மரித்திருந்து பிழைத்தவருமானவர் சொல்லுகிறதாவது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கிரியைகளையும், உன் உபத்திரவத்தையும், நீ ஐசுவரியமுள்ளவனாயிருந்தும் உனக்கிருக்கிற தரித்திரத்தையும், தங்களை யூதரென்று சொல்லியும் யூதராயிராமல் சாத்தானுடைய கூட்டமாயிருக்கிறவர்கள் செய்யும் தூஷணத்தையும் அறிந்திரு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கிரியைகளையும், உன் உபத்திரவத்தையும், நீ ஐசுவரியமுள்ளவனாயிருந்தும் உனக்கிருக்கிற தரித்திரத்தையும், தங்களை யூதரென்று சொல்லியும் யூதராயிராமல் சாத்தானுடைய கூட்டமாயிருக்கிறவர்கள் செய்யும் தூஷணத்தையும் அறிந்திரு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டப்போகிற பாடுகளைக்குறித்து எவ்வளவும் பயப்படாதே; இதோ, நீங்கள் சோதிக்கப்படும்பொருட்டாகப் பிசாசானவன் உங்களில் சிலரைக் காவலில் போடுவான்; பத்துநாள் உபத்திரப்படுவீர்கள். ஆகிலும் நீ மரணபரியந்தம் உண்மையாயிரு, அப்பொழுது ஜீவகிரீடத்தை உனக்குத் தர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டப்போகிற பாடுகளைக்குறித்து எவ்வளவும் பயப்படாதே; இதோ, நீங்கள் சோதிக்கப்படும்பொருட்டாகப் பிசாசானவன் உங்களில் சிலரைக் காவலில் போடுவான்; பத்துநாள் உபத்திரப்படுவீர்கள். ஆகிலும் நீ மரணபரியந்தம் உண்மையாயிரு, அப்பொழுது ஜீவகிரீடத்தை உனக்குத் தர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படப்போகிற பாடுகளைக்குறித்து எவ்வளவும் பயப்படாதே; இதோ, நீங்கள் சோதிக்கப்படும்பொருட்டாகப் பிசாசானவன் உங்களில் சிலரைக் காவலில் போடுவான்; பத்துநாள் உபத்திரப்படுவீர்கள். ஆகிலும் நீ மரணபரியந்தம் உண்மையாயிரு, அப்பொழுது ஜீவகிரீடத்தை உனக்குத் தர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வியானவர் சபைகளுக்குச் சொல்லுகிறதைக் காதுள்ளவன் கேட்கக்கடவன்; ஜெயங்கொள்ளுகிறவன் இரண்டாம் மரணத்தினால் சேதப்படுவதில்லை என்றெழு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வியானவர் சபைகளுக்குச் சொல்லுகிறதைக் காதுள்ளவன் கேட்கக்கடவன்; ஜெயங்கொள்ளுகிறவன் இரண்டாம் மரணத்தினால் சேதப்படுவதில்லை என்றெழு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்கமு சபையின் தூதனுக்கு நீ எழுதவேண்டியது என்னவெனில்: இருபுறமும் கருக்குள்ள பட்டயத்தை உடையவர் சொல்லுகிறதாவது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்கமு சபையின் தூதனுக்கு நீ எழுதவேண்டியது என்னவெனில்: இருபுறமும் கருக்குள்ள பட்டயத்தை உடையவர் சொல்லுகிறதாவது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ிரியைகளையும், சாத்தானுடைய சிங்காசனமிருக்கிற இடத்தில் நீ குடியிருக்கிறதையும் நீ என் நாமத்தைப் பற்றிக்கொண்டிருக்கிறதையும், சாத்தான் குடிகொண்டிருக்கிற இடத்திலே உங்களுக்குள்ளே எனக்கு உண்மையுள்ள சாட்சியான அந்திப்பா என்பவன் கொல்லப்பட்ட நாட்களிலும் என்னைப் பற்றும் விசுவாசத்தை நீ மறுதலியாமலிருந்ததையும் அறிந்திருக்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ிரியைகளையும், சாத்தானுடைய சிங்காசனமிருக்கிற இடத்தில் நீ குடியிருக்கிறதையும் நீ என் நாமத்தைப் பற்றிக்கொண்டிருக்கிறதையும், சாத்தான் குடிகொண்டிருக்கிற இடத்திலே உங்களுக்குள்ளே எனக்கு உண்மையுள்ள சாட்சியான அந்திப்பா என்பவன் கொல்லப்பட்ட நாட்களிலும் என்னைப் பற்றும் விசுவாசத்தை நீ மறுதலியாமலிருந்ததையும் அறிந்திருக்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ிரியைகளையும், சாத்தானுடைய சிங்காசனமிருக்கிற இடத்தில் நீ குடியிருக்கிறதையும் நீ என் நாமத்தைப் பற்றிக்கொண்டிருக்கிறதையும், சாத்தான் குடிகொண்டிருக்கிற இடத்திலே உங்களுக்குள்ளே எனக்கு உண்மையுள்ள சாட்சியான அந்திப்பா என்பவன் கொல்லப்பட்ட நாட்களிலும் என்னைப் பற்றும் விசுவாசத்தை நீ மறுதலியாமலிருந்ததையும் அறிந்த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ிலும், சில காரியங்களைக்குறித்து உன்பேரில் எனக்குக் குறை உண்டு; விக்கிரகங்களுக்குப் படைத்தவைகளைப் புசிப்பதற்கும் வேசித்தனம்பண்ணுவதற்கும் ஏதுவான இடறலை இஸ்ரவேல் புத்திரர்முன்பாகப் போடும்படி பாலாக் என்பவனுக்குப் போதனை செய்த பிலேயாமுடைய போதகத்தைக் கைக்கொள்ளுகிறவர்கள் உன்னிடத்திலுண்ட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ிலும், சில காரியங்களைக்குறித்து உன்பேரில் எனக்குக் குறை உண்டு; விக்கிரகங்களுக்குப் படைத்தவைகளைப் புசிப்பதற்கும் வேசித்தனம்பண்ணுவதற்கும் ஏதுவான இடறலை இஸ்ரவேல் புத்திரர்முன்பாகப் போடும்படி பாலாக் என்பவனுக்குப் போதனை செய்த பிலேயாமுடைய போதகத்தைக் கைக்கொள்ளுகிறவர்கள் உன்னிடத்திலுண்ட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ிலும், சில காரியங்களைக்குறித்து உன்பேரில் எனக்குக் குறை உண்டு; விக்கிரகங்களுக்குப் படைத்தவைகளைப் புசிப்பதற்கும் வேசித்தனம்பண்ணுவதற்கும் ஏதுவான இடறலை இஸ்ரவேல் புத்திரர்முன்பாகப் போடும்படி பாலாக் என்பவனுக்குப் போதனை செய்த பிலேயாமுடைய போதகத்தைக் கைக்கொள்ளுகிறவர்கள் உன்னிடத்திலுண்ட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நிக்கொலாய் மதஸ்தருடைய போதகத்தைக் கைக்கொள்ளுகிறவர்களும் உன்னிடத்திலுண்டு; அதை நான் வெற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மனந்திரும்பு, இல்லாவிட்டால் நான் சீக்கிரமாய் உன்னிடத்தில் வந்து, என் வாயின் பட்டயத்தால் அவர்களோடே யுத்தம்பண்ணு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மனந்திரும்பு, இல்லாவிட்டால் நான் சீக்கிரமாய் உன்னிடத்தில் வந்து, என் வாயின் பட்டயத்தால் அவர்களோடே யுத்தம்பண்ண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ியானவர் சபைகளுக்குச் சொல்லுகிறதைக் காதுள்ளவன் கேட்கக்கடவன்; ஜெயங்கொள்ளுகிறவனுக்கு நான் மறைவான மன்னாவைப் புசிக்கக்கொடுத்து, அவனுக்கு வெண்மையான குறிக்கல்லையும், அந்தக் கல்லின்மேல் எழுதப்பட்டதும் அதைப் பெறுகிறவனேயன்றி வேறொருவனும் அறியக்கூடாததுமாகிய புதிய நாமத்தையும் கொடுப்பேன் என்றெழு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ியானவர் சபைகளுக்குச் சொல்லுகிறதைக் காதுள்ளவன் கேட்கக்கடவன்; ஜெயங்கொள்ளுகிறவனுக்கு நான் மறைவான மன்னாவைப் புசிக்கக்கொடுத்து, அவனுக்கு வெண்மையான குறிக்கல்லையும், அந்தக் கல்லின்மேல் எழுதப்பட்டதும் அதைப் பெறுகிறவனேயன்றி வேறொருவனும் அறியக்கூடாததுமாகிய புதிய நாமத்தையும் கொடுப்பேன் என்றெழு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வியானவர் சபைகளுக்குச் சொல்லுகிறதைக் காதுள்ளவன் கேட்கக்கடவன்; ஜெயங்கொள்ளுகிறவனுக்கு நான் மறைவான மன்னாவைப் புசிக்கக்கொடுத்து, அவனுக்கு வெண்மையான குறிக்கல்லையும், அந்தக் கல்லின்மேல் எழுதப்பட்டதும் அதைப் பெறுகிறவனேயன்றி வேறொருவனும் அறியக்கூடாததுமாகிய புதிய நாமத்தையும் கொடுப்பேன் என்றெழு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ியத்தீரா சபையின் தூதனுக்கு நீ எழுதவேண்டியது என்னவெனில்: அக்கினிஜுவாலை போன்ற கண்களும், பிரகசமான வெண்கலம்போன்ற பாதங்களுமுள்ள தேவகுமாரன் சொல்லுகிறதாவது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ியத்தீரா சபையின் தூதனுக்கு நீ எழுதவேண்டியது என்னவெனில்: அக்கினிஜுவாலை போன்ற கண்களும், பிரகசமான வெண்கலம்போன்ற பாதங்களுமுள்ள தேவகுமாரன் சொல்லுகிறதாவது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கிரியைகளையும் உன் அன்பையும், உன் ஊழியத்தையும், உன் விசுவாசத்தையும், உன் பொறுமையையும், நீ முன்பு செய்த கிரியைகளிலும் பின்புசெய்த கிரியைகள் அதிகமாயிருக்கிறதையும் அறிந்திருக்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கிரியைகளையும் உன் அன்பையும், உன் ஊழியத்தையும், உன் விசுவாசத்தையும், உன் பொறுமையையும், நீ முன்பு செய்த கிரியைகளிலும் பின்புசெய்த கிரியைகள் அதிகமாயிருக்கிறதையும் அறிந்திரு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, உன்பேரில் எனக்குக் குறை உண்டு; என்னவெனில், தன்னைத் தீர்க்கதரிசியென்று சொல்லுகிற யேசபேல் என்னும் ஸ்திரீயானவள் என்னுடைய ஊழியக்காரர் வேசித்தனம்பண்ணவும் விக்கிரகங்களுக்குப் படைத்தவைகளைப் புசிக்கவும் அவர்களுக்குப் போதித்து, அவர்களை வஞ்சிக்கும்படி நீ அவளுக்கு இடங்கொடுக்கிற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, உன்பேரில் எனக்குக் குறை உண்டு; என்னவெனில், தன்னைத் தீர்க்கதரிசியென்று சொல்லுகிற யேசபேல் என்னும் ஸ்திரீயானவள் என்னுடைய ஊழியக்காரர் வேசித்தனம்பண்ணவும் விக்கிரகங்களுக்குப் படைத்தவைகளைப் புசிக்கவும் அவர்களுக்குப் போதித்து, அவர்களை வஞ்சிக்கும்படி நீ அவளுக்கு இடங்கொடுக்கிற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ிலும், உன்பேரில் எனக்குக் குறை உண்டு; என்னவெனில், தன்னைத் தீர்க்கதரிசியென்று சொல்லுகிற யேசபேல் என்னும் ஸ்திரீயானவள் என்னுடைய ஊழியக்காரர் வேசித்தனம்பண்ணவும் விக்கிரகங்களுக்குப் படைத்தவைகளைப் புசிக்கவும் அவர்களுக்குப் போதித்து, அவர்களை வஞ்சிக்கும்படி நீ அவளுக்கு இடங்கொடுக்கிற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ள் மனந்திரும்பும்படியாய் அவளுக்குத் தவணைகொடுத்தேன்; தன் வேசிமார்க்த்தை விட்டு மனந்திரும்ப அவளுக்கு விருப்பம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அவளைக் கட்டில்கிடையாக்கி, அவளுடனே விபசாரஞ்செய்தவர்கள் தங்களுடைய கிரியைகளைவிட்டு மனந்திரும்பாவிட்டால் அவர்களையும் மிகுந்த உபத்திரவத்திலே தள்ள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அவளைக் கட்டில்கிடையாக்கி, அவளுடனே விபசாரஞ்செய்தவர்கள் தங்களுடைய கிரியைகளைவிட்டு மனந்திரும்பாவிட்டால் அவர்களையும் மிகுந்த உபத்திரவத்திலே தள்ள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ளுடைய பிள்ளைகளையும் கொல்லவே கொல்லுவேன்; அப்பொழுது நானே உள்ளிந்திரியங்களையும் இருதயங்களையும் ஆராய்கிறவரென்று எல்லாச் சபைகளும் அறிந்துகொள்ளும்; அன்றியும் உங்களில் ஒவ்வொருவனுக்கும் உங்கள் கிரியைகளின்படியே பலனளிப்ப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ளுடைய பிள்ளைகளையும் கொல்லவே கொல்லுவேன்; அப்பொழுது நானே உள்ளிந்திரியங்களையும் இருதயங்களையும் ஆராய்கிறவரென்று எல்லாச் சபைகளும் அறிந்துகொள்ளும்; அன்றியும் உங்களில் ஒவ்வொருவனுக்கும் உங்கள் கிரியைகளின்படியே பலனளிப்ப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ியத்தீராவிலே இந்தப் போதகத்தைப் பற்றிக்கொள்ளாமலும், சாத்தனுடைய ஆழங்கள் என்று அவர்கள் சொல்லுகிறார்களே, அந்த ஆழங்களை அறிந்துகொள்ளாமலுமிருக்கிற மற்றவர்களாகிய உங்களுக்கு நான் சொல்கிறதாவது, உங்கள்மேல் வேறொரு பாரத்தையும் சுமத்தமாட்ட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ியத்தீராவிலே இந்தப் போதகத்தைப் பற்றிக்கொள்ளாமலும், சாத்தனுடைய ஆழங்கள் என்று அவர்கள் சொல்லுகிறார்களே, அந்த ஆழங்களை அறிந்துகொள்ளாமலுமிருக்கிற மற்றவர்களாகிய உங்களுக்கு நான் சொல்கிறதாவது, உங்கள்மேல் வேறொரு பாரத்தையும் சுமத்தமாட்ட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ுக்குள்ளதை நான் வருமளவும் பற்றிக்கொண்டிர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ஜெயங்கொண்டு முடிவுபரியந்தம் என் கிரியைகளைக் கைக்கொள்ளுகிறவனெவனோ அவனுக்கு, நான் என் பிதாவினிடத்தில் அதிகாரம் பெற்றதுபோல, ஜாதிகள்மேல் அதிகாரம் கொடுப்ப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ஜெயங்கொண்டு முடிவுபரியந்தம் என் கிரியைகளைக் கைக்கொள்ளுகிறவனெவனோ அவனுக்கு, நான் என் பிதாவினிடத்தில் அதிகாரம் பெற்றதுபோல, ஜாதிகள்மேல் அதிகாரம் கொடுப்ப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இருப்புக்கோலால் அவர்களை ஆளுவான்; அவர்கள் மண்பாண்டங்களைப்போல நொறுக்கப்பட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இருப்புக்கோலால் அவர்களை ஆளுவான்; அவர்கள் மண்பாண்டங்களைப்போல நொறுக்கப்படு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ிடிவெள்ளி நட்சத்திரத்தையும் அவனுக்குக் கொடுப்பேன்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வியானவர் சபைகளுக்குச் சொல்லுகிறதைக் காதுள்ளவன் கேட்கக்கடவன் என்றெழு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3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Unto the angel of the church of Ephesus write; These things says he that holds the seven stars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right hand, who walks in the midst of the seven golden candlestick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know your works, and your labour, and your patience, and how you can not bear them which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vil: and you have tried them which say they are apostles, and are not, and have found them liar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ave borne, and have patience, and for my name's sake have laboured, and have not faint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Nevertheless I have somewhat against you, because you have left your first lo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Remember therefore from whence you are fallen, and repent, and do the first works; or else I wi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 unto you quickly, and will remove your candlestick out of his place, except you rep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this you have, that you hate the deeds of the Nicolaitanes, which I also hat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that has an ear, let him hear what the Spirit says unto the churches; To him that overcom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ll I give to eat of the tree of life, which is in the midst of the paradise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unto the angel of the church in Smyrna write; These things says the first and the last,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s dead, and is aliv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know your works, and tribulation, and poverty, (but you are rich) and I know the blasphemy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 which say they are Jews, and are not, but are the synagogue of Sat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ear none of those things which you shall suffer: behold, the devil shall cast some of you i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ison, that all of you may be tried; and all of you shall have tribulation ten days: be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aithful unto death, and I will give you a crown of l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that has an ear, let him hear what the Spirit says unto the churches; He that overcomes sh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 be hurt of the second de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o the angel of the church in Pergamos write; These things says he which has the sharp swor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two edge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know your works, and where you dwell, even where Satan's seat is: and you hold fast my nam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have not denied my faith, even in those days wherein Antipas was my faithful martyr, who w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lain among you, where Satan dwell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I have a few things against you, because you have there them that hold the doctrin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alaam, who taught Balac to cast a stumbling block before the children of Israel, to eat thing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crificed unto idols, and to commit fornic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o have you also them that hold the doctrine of the Nicolaitanes, which thing I hat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Repent; or else I will come unto you quickly, and will fight against them with the sword of m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o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 that has an ear, let him hear what the Spirit says unto the churches; To him that overcom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ll I give to eat of the hidden manna, and will give him a white stone, and in the stone a new na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ritten, which no man knows saving he that receives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unto the angel of the church in Thyatira write; These things says the Son of God, who h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eyes like unto a flame of fire, and his feet are like fine bras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 know your works, and love, and service, and faith, and your patience, and your works;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ast to be more than the fir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Notwithstanding I have a few things against you, because you suffer that woman Jezebel,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alls herself a prophetess, to teach and to seduce my servants to commit fornication, and to e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gs sacrificed unto idol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I gave her space to repent of her fornication; and she repented no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ehold, I will cast her into a bed, and them that commit adultery with her into gre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ribulation, except they repent of their dee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I will kill her children with death; and all the churches shall know that I am he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arches the reins and hearts: and I will give unto every one of you according to your work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ut unto you I say, and unto the rest in Thyatira, as many as have not this doctrine, and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not known the depths of Satan, as they speak; I will put upon you no other burd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But that which all of you have already hold fast till I co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he that overcomes, and keeps my works unto the end, to him will I give power ove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ation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he shall rule them with a rod of iron; as the vessels of a potter shall they be broken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ivers: even as I received of my Fath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I will give him the morning st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He that has an ear, let him hear what the Spirit says unto the church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2026-10-21T05:38:10Z</dcterms:created>
  <dcterms:modified xsi:type="dcterms:W3CDTF">2026-10-21T05:38:10Z</dcterms:modified>
  <dc:title>Revelation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