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ow is the gold become dim! how is the most fine gold changed! the stones of the sanctuary are poured out in the top of every stree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ow is the gold become dim! how is the most fine gold changed! the stones of the sanctuary are poured out in the top of every stree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precious sons of Zion, comparable to fine gold, how are they esteemed as earthen pitchers, the work of the hands of the potter!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precious sons of Zion, comparable to fine gold, how are they esteemed as earthen pitchers, the work of the hands of the potter!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Even the sea monsters draw out the breast, they give suck to their young ones: the daughter of my people is become cruel, like the ostriches in the wildernes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Even the sea monsters draw out the breast, they give suck to their young ones: the daughter of my people is become cruel, like the ostriches in the wildernes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tongue of the nursing infant cleaves to the roof of his mouth for thirst: the young children ask bread, and no man breaks it unto the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tongue of the nursing infant cleaves to the roof of his mouth for thirst: the young children ask bread, and no man breaks it unto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that did feed delicately are desolate in the streets: they that were brought up in scarlet embrace dunghill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that did feed delicately are desolate in the streets: they that were brought up in scarlet embrace dunghill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e punishment of the iniquity of the daughter of my people is greater than the punishment of the sin of Sodom, that was overthrown as in a moment, and no hands stayed on her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e punishment of the iniquity of the daughter of my people is greater than the punishment of the sin of Sodom, that was overthrown as in a moment, and no hands stayed on her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r Nazarites were purer than snow, they were whiter than milk, they were more rosy in body than rubies, their polishing was of sapphire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r Nazarites were purer than snow, they were whiter than milk, they were more rosy in body than rubies, their polishing was of sapphire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ir visage is blacker than a coal; they are not known in the streets: their skin cleaves to their bones; it is withered, it is become like a stick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ir visage is blacker than a coal; they are not known in the streets: their skin cleaves to their bones; it is withered, it is become like a stick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y that be slain with the sword are better than they that be slain with hunger: for these pine away, stricken through for lack of the fruits of the fiel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y that be slain with the sword are better than they that be slain with hunger: for these pine away, stricken through for lack of the fruits of the fiel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hands of the pitiful women have sodden their own children: they were their food in the destruction of the daughter of my peopl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hands of the pitiful women have sodden their own children: they were their food in the destruction of the daughter of my peopl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has accomplished his fury; he has poured out his fierce anger, and has kindled a fire in Zion, and it has devoured the foundations thereof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has accomplished his fury; he has poured out his fierce anger, and has kindled a fire in Zion, and it has devoured the foundations thereof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kings of the earth, and all the inhabitants of the world, would not have believed that the adversary and the enemy should have entered into the gates of Jerusalem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kings of the earth, and all the inhabitants of the world, would not have believed that the adversary and the enemy should have entered into the gates of Jerusalem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the sins of her prophets, and the iniquities of her priests, that have shed the blood of the just in the midst of her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the sins of her prophets, and the iniquities of her priests, that have shed the blood of the just in the midst of her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y have wandered as blind men in the streets, they have polluted themselves with blood, so that men could not touch their garment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y have wandered as blind men in the streets, they have polluted themselves with blood, so that men could not touch their garment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y cried unto them, Depart all of you; it is unclean; depart, depart, touch not: when they fled away and wandered, they said among the heathen, They shall no more sojourn ther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y cried unto them, Depart all of you; it is unclean; depart, depart, touch not: when they fled away and wandered, they said among the heathen, They shall no more sojourn ther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y cried unto them, Depart all of you; it is unclean; depart, depart, touch not: when they fled away and wandered, they said among the heathen, They shall no more sojourn there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anger of the LORD has divided them; he will no more regard them: they respected not the persons of the priests, they favoured not the elder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anger of the LORD has divided them; he will no more regard them: they respected not the persons of the priests, they favoured not the elder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s for us, our eyes as yet failed for our vain help: in our watching we have watched for a nation that could not save u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s for us, our eyes as yet failed for our vain help: in our watching we have watched for a nation that could not save u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y hunt our steps, that we cannot go in our streets: our end is near, our days are fulfilled; for our end has com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y hunt our steps, that we cannot go in our streets: our end is near, our days are fulfilled; for our end has come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ur persecutors are swifter than the eagles of the heaven: they pursued us upon the mountains, they laid wait for us in the wildernes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ur persecutors are swifter than the eagles of the heaven: they pursued us upon the mountains, they laid wait for us in the wildernes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breath of our nostrils, the anointed of the LORD, was taken in their pits, of whom we said, Under his shadow we shall live among the heathen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breath of our nostrils, the anointed of the LORD, was taken in their pits, of whom we said, Under his shadow we shall live among the heathen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breath of our nostrils, the anointed of the LORD, was taken in their pits, of whom we said, Under his shadow we shall live among the heathen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Rejoice and be glad, O daughter of Edom, that dwell in the land of Uz; the cup also shall pass through unto you: you shall be drunken, and shall make yourself naked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Rejoice and be glad, O daughter of Edom, that dwell in the land of Uz; the cup also shall pass through unto you: you shall be drunken, and shall make yourself naked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punishment of yours iniquity is accomplished, O daughter of Zion; he will no more carry you away into captivity: he will visit yours iniquity, O daughter of Edom; he will discover your sin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punishment of yours iniquity is accomplished, O daughter of Zion; he will no more carry you away into captivity: he will visit yours iniquity, O daughter of Edom; he will discover your sins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punishment of yours iniquity is accomplished, O daughter of Zion; he will no more carry you away into captivity: he will visit yours iniquity, O daughter of Edom; he will discover your sin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6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யோ! பொன் மங்கி, பசும்பொன்மாறி, பரிசுத்த ஸ்தலத்தின் கற்கள் சகல வீதிகளின் முனைய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்டுண்டுபோயிற்ற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ஐயோ! தங்கத்துக்கொப்பான விலையேறப்பெற்ற சீயோன் குமாரர் குயவனுடைய கைவேலையான மண்பாண்டங்கள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ப்படுகிற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மிங்கிலங்கள் முதலாய்க் கொங்கைகளை நீட்டி, தங்கள் குட்டிகளுக்குப் பால் கொடுக்கும்; என் ஜனம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த்தியோ வனாந்தரத்திலுள்ள தீக்குருவியைப்போல் குரூரமாயிருக்கிறா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ழந்தைகளின் நாவு தாகத்தால் மேல் வாயோடே ஒட்டிக்கொண்டிருக்கிறது; பிள்ளைகள் அப்பங்கேட்கிறார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க்குக் கொடுப்பார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ுசியான பதார்த்தங்களைச் சாப்பிட்டவர்கள் வீதிகளில் பாழாய்க்கிடக்கிறார்கள்; இரத்தாம்பரம் உடு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ளர்ந்தவர்கள் குப்பைமேடுகளை அணைத்துக் கொள்ள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ைச்செய்கை இல்லாமல் ஒரு நிமிஷத்திலே கவிழ்க்கப்பட்ட சோதோமின் பாவத்துக்கு வந்த தண்டனைய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க்கிலும் என் ஜனமாகிய குமாரத்தியின் அக்கிரமத்துக்கு வந்த தண்டனை பெரி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ுடைய நசரேயர் உறைந்த மழையைப்பார்க்கிலும் சுத்தமும், பாலைப்பார்க்கிலும் வெண்ம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வளத்தைப்பார்க்கிலும் சிவப்பும், இந்திரநீலத்தைப் பார்க்கிலும் மேனியுமா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ோ அவர்களுடைய முகம் கரியிலும் கறுத்துப்போயிற்று; வீதிகளில் அறியப்படார்கள்; அவர்கள் த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எலும்புகளோடு ஒட்டிக்கொண்டு, காய்ந்த மரத்துக்கு ஒப்ப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சியினால் கொலையுண்டவர்களைப் பார்க்கிலும் பட்டயத்தால் கொலையுண்ட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க்கியவான்களாயிருக்கிறார்கள்; அவர்கள் வயலின் வரத்தில்லாமையால் குத்துண்டு, கரைந்துபோ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க்கமுள்ள ஸ்திரீகளின் கைகள் தங்கள் பிள்ளைகளைச் சமைத்தன, என் ஜனமாகிய குமாரத்தியின் அழிவ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் அவர்களுக்கு ஆகாரமாயின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கோபத்தை நிறைவேற்றி, தமது உக்கிரகோபத்தை ஊற்றி, சீயோனில் அக்கினியைக் கொளுத்தினா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ு அதின் அஸ்திபாரங்களைப் பட்சித்துப்போ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த்துருவும் பகைஞனும் எருசலேமின் வாசல்களுக்குள் பிரவேசிப்பான் என்கிறதை பூமியின் ராஜாக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ச்சக்கரத்தின் சகல குடிகளும் நம்பமாட்டாத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ின் நடுவில் நீதிமான்களின் இரத்தத்தைச் சிந்தின அதின் தீர்க்கதரிசிகளின் பாவங்களினாலும், அ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ாரியர்களின் அக்கிரமங்களினாலும் இப்படி வ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ுருடர்போல வீதிகளில் அலைந்து, ஒருவரும் அவர்கள் வஸ்திரங்களைத் தொடக் கூடாதபடி இரத்த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றைப்பட்ட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ிலகுங்கள், தீட்டுப்பட்டவர்களே, தொடாமல் விலகுங்கள், விலகுங்கள், என்று அவர்களை நோக்கி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ப்பிட்டார்கள்; மெய்யாய்ப் பறந்தோடி அலைந்து போனார்கள்; இனித் தங்கித் தரிக்கமாட்டார்கள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ஜாதிகளுக்குள்ளே சொல்ல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ுடைய கோபம் அவர்களைச் சிதறடித்தது, அவர்களை இனி அவர் நோக்கார்; ஆசாரியருடைய முக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ாமலும் முதியோரை மதியாமலும்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எங்களுக்குச் சகாயம் வருமென்று நாங்கள் வீணாய் எதிர்பார்த்திருந்ததினாலே எங்கள் கண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த்துப் போயின; இரட்சிக்கமாட்டாத ஜாதிக்கு எதிர்பார்த்துக்கொண்டிருந்த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எங்கள் வீதிகளில் நடவாதபடிக்கு எங்கள் அடிச்சுவடுகளை வேட்டையாடினார்கள்; எங்கள் முடி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ீபித்தது; எங்கள் நாட்கள் நிறைவேறிப்போயின; எங்கள் முடிவு வந்துவி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ைப் பின் தொடர்ந்தவர்கள் ஆகாயத்துக் கழுகுகளைப்பார்க்கிலும் வேகமாயிருந்த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்வதங்கள்மேல் எங்களைப் பின் தொடர்ந்தார்கள்; வனாந்தரத்தில் எங்களுக்குப் பதிவ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ால் அபிஷேகம்பண்ணப்பட்டவனும், எங்கள் நாசியின் சுவாசமாயிருந்தவனும் அவர்களுடைய படுகுழ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ப்பட்டான்; அவனுடைய நிழலிலே ஜாதிகளுக்குள்ளே பிழைத்திருப்போம் என்று அவனைக்குறித்த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யிருந்தோ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ஊத்ஸ்தேசவாசியாகிய ஏதோம் குமாரத்தியே, சந்தோஷித்துக் களிகூரு; பாத்திரம் உன்னிடத்தி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ண்டிவரும், அப்பொழுது நீ வெறித்து, மானபங்கமாய்க் கிடப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யோன் குமாரத்தியே, உன் அக்கிரமத்துக்கு வரும் தண்டனை தீர்ந்தது; அவர் இனி உன்னை அப்புற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றைப்பட்டுப்போகவிடார்; ஏதோம் குமாரத்தியே, உன் அக்கிரமத்தை அவர் விசாரிப்பார்; உன் பாவ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ப்படு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லம்பல்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2026-10-21T01:50:16Z</dcterms:created>
  <dcterms:modified xsi:type="dcterms:W3CDTF">2026-10-21T01:50:16Z</dcterms:modified>
  <dc:title>புலம்பல்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