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Lord, I cry unto you: make haste unto me; give ear unto my voice, when I cry unto you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Lord, I cry unto you: make haste unto me; give ear unto my voice, when I cry unto you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Let my prayer be set forth before you as incense; and the lifting up of my hands as the evening sacrific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Set a watch, O LORD, before my mouth; keep the door of my lip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ncline not my heart to any evil thing, to practice wicked works with men that work iniquity: and let me not eat of their daintie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ncline not my heart to any evil thing, to practice wicked works with men that work iniquity: and let me not eat of their daintie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Let the righteous strike me; it shall be a kindness: and let him reprove me; it shall be an excellent oil, which shall not break my head: for yet my prayer also shall be in their calamitie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Let the righteous strike me; it shall be a kindness: and let him reprove me; it shall be an excellent oil, which shall not break my head: for yet my prayer also shall be in their calamitie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Let the righteous strike me; it shall be a kindness: and let him reprove me; it shall be an excellent oil, which shall not break my head: for yet my prayer also shall be in their calamitie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en their judges are overthrown in stony places, they shall hear my words; for they are sweet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en their judges are overthrown in stony places, they shall hear my words; for they are sweet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Our bones are scattered at the grave's mouth, as when one cuts and cleaves wood upon the earth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Our bones are scattered at the grave's mouth, as when one cuts and cleaves wood upon the earth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mine eyes are unto you, O GOD the Lord: in you is my trust; leave not my soul destitut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mine eyes are unto you, O GOD the Lord: in you is my trust; leave not my soul destitut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Keep me from the snares which they have laid for me, and the gins of the workers of iniquity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Keep me from the snares which they have laid for me, and the gins of the workers of iniquity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Let the wicked fall into their own nets, whilst that I likewise escap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22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ை நோக்கிக் கூப்பிடுகிறேன், என்னிடத்திற்கு வரத்தீவிரியும்; நான் உம்மை நோக்கி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ப்பிடுகையில், என் சத்தத்திற்குச் செவிகொ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விண்ணப்பம் உமக்கு முன்பாகத் தூபமாகவும் என் கையெடுப்பு அந்திப்பலியாகவும் இருக்கக்கடவ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என் வாய்க்குக் காவல் வையும்; என் உதடுகளின் வாசலைக் காத்துக்கொள்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ிரமஞ்செய்கிற மனுஷரோடே ஆகாமியக் கிரியைகளை நடப்பிக்கும்படி என் இருதயத்தைத் துன்மார்க்கத்திற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ணங்கவொட்டாதேயும்; அவர்களுடைய ருசியுள்ள பதார்த்தங்களில் ஒன்றையும் நான் சாப்பிடாமல் இருப்பேன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திமான் என்னைத் தயவாய்க்குட்டி, என்னைக் கடிந்துகொள்ளட்டும்; அது என் தலை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ெயைப்போலிருக்கும்; என் தலை அதை அல்லத் தட்டுவதில்லை; அவர்கள் இக்கட்டுகளில் நான் இன்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ெபம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டைய நியாயாதிபதிகள் கன்மலைச் சார்புகளிலிருந்து தள்ளுண்டுபோகிறபோது, என் வார்த்த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ன்பமானவைகளென்று கேட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மியின்மேல் ஒருவன் மரத்தை வெட்டிப் பிளக்கிறதுபோல, எங்கள் எலும்புகள் பாதாள வாய்க்கு நேராய்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தறடிக்கப்பட்ட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ஆண்டவராகிய கர்த்தாவே, என் கண்கள் உம்மை நோக்கியிருக்கிறது; உம்மை நம்பியிருக்கிறேன்;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்துமாவை வெறுமையாக விடாதே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எனக்கு வைத்த கண்ணியின் சிக்குகளுக்கும், அக்கிரமக்காரரின் சுருக்குகளுக்கும் என்னை வில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ட்ச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ர் தங்கள் வலைகளில் அகப்படுவார்களாக; நானோ அதற்குத் தப்பிக் கடந்துபோ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2026-11-02T18:59:03Z</dcterms:created>
  <dcterms:modified xsi:type="dcterms:W3CDTF">2026-11-02T18:59:03Z</dcterms:modified>
  <dc:title>சங்கீதம் : 141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