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சத்தத்தையும் என் விண்ணப்பத்தையும் கேட்டதினால், அவரில் அன்புகூர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து செவியை எனக்குச் சாய்த்தபடியால், நான் உயிரோடிருக்குமளவும் அவரைத் தொழுதுகொள்ள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ரணக்கட்டுகள் என்னைச் சுற்றிக்கொண்டது, பாதாள இடுக்கண்கள் என்னைப் பிடித்தது; இக்கட்டையும் சஞ்சலத்தையும் அடை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ரணக்கட்டுகள் என்னைச் சுற்றிக்கொண்டது, பாதாள இடுக்கண்கள் என்னைப் பிடித்தது; இக்கட்டையும் சஞ்சலத்தையும் அடை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து நான் கர்த்தருடைய நாமத்தைத் தொழுதுகொண்டு: கர்த்தாவே, என் ஆத்துமாவை விடுவியுமென்று கெஞ்ச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கிருபையும் நீதியுமுள்ளவர், நம்முடைய தேவன் மன உருக்கமான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படற்றவர்களைக் காக்கிறார்; நான் மெலிந்து போனேன், அவர் என்னை இரட்ச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வே, கர்த்தர் உனக்கு நன்மை செய்தபடியால், நீ உன் இளைப்பாறுதலுக்குத் திரும்ப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வை மரணத்துக்கும், என் கண்ணைக் கண்ணீருக்கும் என் காலை இடறுதலுக்கும் தப்புவித்த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முன்பாக ஜீவனுள்ளோர் தேசத்திலே நட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த்தேன், ஆகையால் பேசுகிறேன்; நான் மிகுதியும் வருத்தப்ப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மனுஷனும் பொய்யன் என்று என் மனக்கலக்கத்திலே சொன்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ச் செய்த எல்லா உபகாரங்களுக்காகவும், அவருக்கு என்னத்தைச் செலுத்த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ட்சிப்பின் பாத்திரத்தை எடுத்துக்கொண்டு கர்த்தருடைய நாமத்தைத் தொழுதுகொள்ள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ர்த்தருக்குச் செய்த பொருத்தனைகளை அவருடைய ஜனங்களுக்கு முன்பாகவும் செலுத்த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பரிசுத்தவான்களின் மரணம் அவர் பார்வைக்கு அருமையான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ான் உமது அடியேன், நான் உமது அடியாளின் புத்திரனும் உமது ஊழியக்காரனுமாயிருக்கிறேன், என் கட்டுகளை அவிழ்த்துவிட்ட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ான் உமது அடியேன், நான் உமது அடியாளின் புத்திரனும் உமது ஊழியக்காரனுமாயிருக்கிறேன், என் கட்டுகளை அவிழ்த்துவிட்ட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மக்கு ஸ்தோத்திரபலியைச் செலுத்தி, கர்த்தருடைய நாமத்தைத் தொழுதுகொள்ள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ச் செய்த பொருத்தனைகளை அவருடைய ஜனங்களெல்லாருக்கு முன்பாகவ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லயத்தின் பிராகரங்களிலும், எருசலேமே உன் நடுவிலும் நிறைவேற்றுவேன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મારી પ્રાર્થનાઓ સાંભળે છે અને તેના ઉત્તર આપે છે તેથી તે મને ગ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પોતાના કાન મારા તરફ ધર્યા છે; માટે હું તેમની પ્રાર્થના જીવનપર્યંત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રણની જાળમાં હું સપડાઇ ગયો હતો; મને લાગતું હતું જાણે હું શેઓલમાં હોઉં; અને મને સંકટ ને શોક મળ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ે મેં યહોવાના નામનો પોકાર કર્યો, “હે યહોવા મને બચ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ન્યાયી અને કૃપાળુ છે; આપણા દેવ ખરેખર માયાળ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અસહાયનું રક્ષણ કરે છે; હું છેક લાચાર બની ગયો હતો; ત્યારે તેણે મને બચ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મારા આત્મા, વિશ્રામ કરો! કારણકે યહોવા તમારી સંભાળ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મારા પ્રાણને મૃત્યુથી અને મારી આંખોને આંસુથી અને મારા પગોને લથડવાથી બચા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જીવલોકમાં જીવતો રહીશ; અને યહોવાની સેવા કરવાનું ચાલુ ર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ખી છું,” મે જ્યારે એમ કહ્યું ત્યારે પણ મેં તે માનવાનું ચાલું રાખ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ગભરાટમાં મેં કહી દીધું હતું કે, “સર્વ માણસો જૂઠા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ના મારા પર થયેલા સર્વ ઉપકારોનો હું તેને શો બદલો આપ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ું રક્ષણ કરવા માટે તેમની માટે હું દ્રાક્ષારસનું અર્પણ લઇ જઇશ; અને હું દેવના નામે પોક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સમક્ષ મેં જે માનતા લીધી છે, તે હું તેના સર્વ લોક સમક્ષ પૂર્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ની ષ્ટિમાં તેના ભકતનું મૃત્યુ કિંમત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ે યહોવા, તમે મને મારા બંધનોથી મુકિત આપી છે, હે યહોવા, ખરેખર હું તમારો દાસ; તમારો ગુલામ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ો છું તમારી દાસી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તમારા માટે સ્તુત્યર્પણો ચડાવીશ, અને હું યહોવાના નામે પોક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ેં યહોવાની સમક્ષ લીધેલી પ્રતિજ્ઞાઓ; તેમનાં સર્વ લોકો સમક્ષ હું પૂર્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યરૂશાલેમ! તારી અંદર યહોવાના મંદિરનાં આંગણામાં પ્રતિજ્ઞા લઇશ. યહોવાની સ્તુ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2026-10-20T07:53:33Z</dcterms:created>
  <dcterms:modified xsi:type="dcterms:W3CDTF">2026-10-20T07:53:33Z</dcterms:modified>
  <dc:title>ગીતશાસ્ત્ર : 116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