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உம்மை நம்பியிருக்கிறேன், நான் வெட்கப்பட்டுப்போகாதபடி செய்யும்; என் சத்துருக்கள் என்னை மேற்கொண்டு மகிழவிடாதே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தேவனே, உம்மை நம்பியிருக்கிறேன், நான் வெட்கப்பட்டுப்போகாதபடி செய்யும்; என் சத்துருக்கள் என்னை மேற்கொண்டு மகிழவிடாதேய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்மை நோக்கிக் காத்திருக்கிற ஒருவரும் வெட்கப்பட்டுப் போகாதபடி செய்யும்; முகாந்தரமில்லாமல் துரோகம்பண்ணுகிறவர்கள் வெட்கப்பட்டுப் போவ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உம்முடைய வழிகளை எனக்குத் தெரிவியும்; உம்முடைய பாதைகளை எனக்குப் போதித்தருள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த்தியத்திலே என்னை நடத்தி, என்னைப் போதித்தருளும்; நீரே என் இரட்சிப்பின் தேவன், உம்மை நோக்கி நாள் முழுதும் காத்த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சத்தியத்திலே என்னை நடத்தி, என்னைப் போதித்தருளும்; நீரே என் இரட்சிப்பின் தேவன், உம்மை நோக்கி நாள் முழுதும் காத்த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உம்முடைய இரக்கங்களையும் உம்முடைய காருணியங்களையும் நினைத்தருளும், அவைகள் அநாதிகாலமுதல் இருக்கிற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உம்முடைய இரக்கங்களையும் உம்முடைய காருணியங்களையும் நினைத்தருளும், அவைகள் அநாதிகாலமுதல் இருக்கிறத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ளவயதின் பாவங்களையும் என் மீறுதல்களையும் நினையாதிரும்; கர்த்தாவே, உம்முடைய தயவினிமித்தம் என்னை உமது கிருபையின்படியே நினைத்தருள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இளவயதின் பாவங்களையும் என் மீறுதல்களையும் நினையாதிரும்; கர்த்தாவே, உம்முடைய தயவினிமித்தம் என்னை உமது கிருபையின்படியே நினைத்தருள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நல்லவரும் உத்தமருமாயிருக்கிறார்; ஆகையால் பாவிகளுக்கு வழியைத் தெரிவி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ாந்தகுணமுள்ளவர்களை நியாயத்திலே நடத்தி, சாந்தகுணமுள்ளவர்களுக்குத் தமது வழியைப் போதிக்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உடன்படிக்கையையும் அவருடைய சாட்சிகளையும் கைக்கொள்ளுகிறவர்களுக்கு, அவருடைய பாதைகளெல்லாம் கிருபையும் சத்தியமுமானவை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உடன்படிக்கையையும் அவருடைய சாட்சிகளையும் கைக்கொள்ளுகிறவர்களுக்கு, அவருடைய பாதைகளெல்லாம் கிருபையும் சத்தியமுமானவை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என் அக்கிரமம் பெரிது; உம்முடைய நாமத்தினிமித்தம் அதை மன்னித்தருள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ப் பயப்படுகிற மனுஷன் எவனோ அவனுக்குத் தாம் தெரிந்துகொள்ளும் வழியைப் போதிப்ப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ஆத்துமா நன்மையில் தங்கும்; அவன் சந்ததி பூமியைச் சுதந்தரித்துக்கொள்ள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ுடைய இரகசியம் அவருக்குப் பயந்தவர்களிடத்தில் இருக்கிறது; அவர்களுக்குத் தம்முடைய உடன்படிக்கையைத் தெரியப்படுத்துவ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கண்கள் எப்போதும் கர்த்தரை நோக்கிக் கொண்டிருக்கிறது; அவரே என் கால்களை வலைக்கு நீங்கலாக்கிவிட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நான் தனித்தவனும் சிறுமைப்படுகிறவனுமாயிருக்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இருதயத்தின் வியாகுலங்கள் பெருகியிருக்கிறது; என் இடுக்கண்களுக்கு என்னை நீங்கலாக்கிவி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துன்பத்தையும் என் வருத்தத்தையும் பார்த்து, என் பாவங்களையெல்லாம் மன்னித்தருள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சத்துருக்களைப் பாரும்; அவர்கள் பெருகியிருந்து, உக்கிரபகையாய் என்னைப் பகை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ஆத்துமாவைக் காப்பாற்றி என்னை விடுவியும்; நான் வெட்கப்பட்டுப்போகாதபடி செய்யும்; உம்மை நம்பியிருக்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த்தமமும் நேர்மையும் என்னைக்காக்கக்கடவது; நான் உமக்குக் காத்திர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ே, இஸ்ரவேலை அவனுடைய எல்லா இக்கட்டுகளுக்கும் நீங்கலாக்கி மீட்டுவி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, నీ దిక్కునకు చూచి నా ఆత్మను ఎత్తి కొన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దేవా, నీయందు నమి్మక యుంచియున్నాను నన్ను సిగ్గుపడనియ్యకుము నా శత్రువులను నన్నుగూర్చి ఉత్సహ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య్యక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కొరకు కనిపెట్టువారిలో ఎవడును సిగ్గునొందడు. హేతువులేకుండనే ద్రోహము చేయువారు సిగ్గు న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, నీ మార్గములను నాకు తెలియజేయుము నీత్రోవలను నాకు తేటపర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న్ను నీ సత్యము ననుసరింపజేసి నాకు ఉపదేశము చేయుము. నీవే నా రక్షణకర్తవైన దేవుడవు దినమెల్ల నీ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, నీ కరుణాతిశయములను జ్ఞాపకము చేసి కొనుము నీ కృపాతిశయములను జ్ఞాపకము చేసికొనుము అ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ూర్వమునుండి యున్నవే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 బాల్యపాపములను నా అతిక్రమములను జ్ఞాపకము చేసికొనకుము. యెహోవా నీ కృపనుబట్టి నీ దయచొప్పున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పకములో ఉంచు 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ఉత్తముడును యథార్థ వంతుడునై యున్నాడు కావున తన మార్గమునుగూర్చి ఆయన పాపులకు ఉపదేశ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్యాయవిధులనుబట్టి ఆయన దీనులను నడిపించును తన మార్గమును దీనులకు నేర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యన చేసిన నిబంధనను ఆయన నియమించిన శాసన ములను గైకొనువారి విషయములో యెహోవాత్రోవలన్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ృపాసత్యమయములై య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, నా పాపము బహు ఘోరమైనది నీ నామమునుబట్టి దానిని క్షమ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ెహోవాయందు భయభక్తులుగలవాడెవడో వాడు కోరుకొనవలసిన మార్గమును ఆయన వానికి బోధ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తని ప్రాణము నెమ్మదిగా ఉండును అతని సంతానము భూమిని స్వతంత్రి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ెహోవా మర్మము ఆయనయందు భయభక్తులు గల వారికి తెలిసియున్నది ఆయన తన నిబంధనను వారికి తెలియ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నా కనుదృష్టి యెల్లప్పుడు యెహోవావైపునకే తిరిగి యున్నది ఆయన నా పాదములను వలలోనుండి విడిప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ేను ఏకాకిని, బాధపడువాడను నా వైపు తిరిగి నన్ను కరుణ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ా హృదయవేదనలు అతివిస్తారములు ఇక్కట్టులోనుండి నన్ను విడిప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నా బాధను నా వేదనను కనుగొనుము నా పాపములన్నిటిని క్షమ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ా శత్రువులను చూడుము, వారు అనేకులు క్రూరద్వేషముతో వారు నన్ను ద్వేష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ేను నీ శరణుజొచ్చి యున్నాను, నన్ను సిగ్గుపడ నియ్యకుము నా ప్రాణమును కాపాడుము, నన్ను రక్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కొరకు నేను కనిపెట్టుచున్నాను యథార్థతయు నిర్దోషత్వమును నన్ను సంరక్షించ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ేవా, వారి బాధలన్నిటిలోనుండి ఇశ్రాయేలీయులను విమోచ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2026-10-20T07:33:36Z</dcterms:created>
  <dcterms:modified xsi:type="dcterms:W3CDTF">2026-10-20T07:33:36Z</dcterms:modified>
  <dc:title>కీర్తనలు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