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ವಾದಿಯಾದ ಎಲೀಷನು ಪ್ರವಾದಿಗಳ ಮಕ್ಕಳಲ್ಲಿ ಒಬ್ಬನನ್ನು ಕರೆದು ಅವನಿಗೆ--ನಡುವನ್ನು ಕಟ್ಟಿಕೊಂಡು ಈ ಎಣ್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ಯನ್ನು ನಿನ್ನ ಕೈಯಲ್ಲಿ ತೆಗೆದುಕೊಂಡು ಗಿಲ್ಯಾದಿನಲ್ಲಿರುವ ರಾಮೋತಿಗೆ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ಅಲ್ಲಿಗೆ ಸೇರಿದಾಗ ನಿಂಷಿಯ ಮಗನಾಗಿರುವ ಯೆಹೋಷಾಫಾಟನ ಮಗ ನಾದ ಯೇಹುವನ್ನು ಅಲ್ಲಿ ನೋಡಿ ಒಳಗೆ ಹೋಗ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ಹೋದರರ ಮಧ್ಯದಿಂದ ಏಳ ಮಾಡಿ ಒಳಗಿನ ಕೊಠಡಿಗೆ ಕರಕೊಂಡು ಹೋಗಿ ಎಣ್ಣೆಯ ಪಾತ್ರೆಯನ್ನು ತಕ್ಕೊಂಡು ಅವನ ತಲ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ಯ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ಿಗೆ--ಇಸ್ರಾಯೇಲಿನ ಮೇಲೆ ಅರಸನಾಗಿರಲು ನಿನ್ನನ್ನು ಅಭಿಷೇಕಿಸಿದ್ದೇನೆ ಎಂದು ಕರ್ತನು ಹೇಳುತ್ತಾನೆಂಬದಾಗಿ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ವನ್ನು ತೆರೆದು ತಡಮಾಡದೆ ಓಡಿ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ಆ ಯೌವನಸ್ಥನು ಅಂದರೆ ಪ್ರವಾದಿ ಯಾದ ಆ ಯೌವನಸ್ಥನು ಗಿಲ್ಯಾದಿನಲ್ಲಿರುವ ರಾಮೋತ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ಅಲ್ಲಿ ಸೇರಿದಾಗ ಇಗೋ, ಸೈನ್ಯಾಧಿಪತಿಗಳು ಕುಳಿತುಕೊಂಡಿದ್ದರು. ಆಗ ಅವನು -- ಅಧಿಪತಿಯೇ, ನಿನಗೆ ಹೇಳಬೇಕಾದ ಮಾ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ಉಂಟು ಅಂದನು. ಯೇಹುವು ಅವ ನಿಗೆ--ನಮ್ಮೆಲ್ಲರಲ್ಲಿ ಯಾರಿಗೆ ಅಂದನು. ಅವನುಅಧಿಪತಿಯೇ, ನಿನಗ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ಎದ್ದು ಮನೆಯೊಳಕ್ಕೆ ಹೋದನು. ಆಗ ಇವನು ಎಣ್ಣೆ ಯನ್ನು ಅವನ ತಲೆಯ ಮೇಲೆ ಹೊಯ್ದು ಅವನಿಗೆ ಹೇಳಿದ್ದು--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ವದೇನಂದರೆ, ಕರ್ತನ ಜನರಾದ ಇಸ್ರಾ ಯೇಲಿನ ಮೇಲೆ ಅರಸನಾಗಿರಲು ನಿನ್ನನ್ನು ಅಭಿಷೇ ಕ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ವಾದಿಗಳಾದ ನನ್ನ ಸೇವಕರ ರಕ್ತ ಕ್ಕೋಸ್ಕರವೂ ಕರ್ತನ ಎಲ್ಲಾ ಸೇವಕರ ರಕ್ತಕ್ಕೋಸ್ಕ ರವೂ ಈಜೆಬೆಲಳಿಗೆ ಮುಯ್ಯ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 ತೀರಿ ಸುವ ಹಾಗೆಯೂ ನೀನು ನಿನ್ನ ಯಜಮಾನ ನಾದ ಅಹಾಬನ ಮನೆಯವರನ್ನು ಸಂಹ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ಹಾಬನ ಮನೆಯೆಲ್ಲಾ ನಾಶವಾಗಿ ಹೋಗುವದು. ಅಹಾಬನ ಸಂತಾನದ ಗಂಡಸರನ್ನೂ ಇಸ್ರಾಯೇಲಿ ನಲ್ಲಿ ಉಳಿದು ಬಚ್ಚಿಡಲ್ಪಟ್ಟವ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ಕಡಿದು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ಹಾಬನ ಮನೆಯನ್ನು ನೆಬಾಟನ ಮಗನಾದ ಯಾರೊಬ್ಬಾಮನ ಮನೆಯ ಹಾಗೆಯೂ ಅಹೀಯನ ಮಗನಾದ ಬಾಷನ ಮನೆಯ ಹಾಗೆ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ಇಜ್ರೇಲಿನ ಪಾಲಿನಲ್ಲಿ ನಾಯಿಗಳು ಈಜೆಬೆಲಳನ್ನು ತಿನ್ನುವವು; ಅವಳನ್ನು ಹೂಣಿಡಲು ಯಾವನೂ ಇರುವದಿ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 ಬಾಗಲನ್ನು ತೆರೆದು ಓಡ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ೇಹುವು ಇಜ್ರೇಲಿಗೆ ಬಂದಿದ್ದಾನೆಂದು ಈಜೆ ಬೆಲಳು ಕೇಳಿ ಅವಳು ತನ್ನ ಮುಖಕ್ಕೆ ಬಣ್ಣ ಹಚ್ಚಿ ಕೊಂಡು ತನ್ನ ತಲ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ೃಂಗರಿಸಿಕೊಂಡು ಕಿಟಕಿ ಯಿಂದ ಇಣಿಕಿ ನೋ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ೇಹುವು ಬಾಗ ಲಲ್ಲಿ ಪ್ರವೇಶಿಸಿದಾಗ ಅವಳು ತನ್ನ ಯಜಮಾನನನ್ನು ಕೊಂದ ಜಿಮ್ರಿಗೆ ಸಮಾಧಾನವಿತ್ತೋ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ು ತನ್ನ ಮುಖವನ್ನು ಆ ಕಿಟಕಿಯ ಕಡೆಗೆ ಎತ್ತಿ--ನನ್ನ ಕಡೆ ಇರುವವರು ಯಾರು ಅಂದನು. ಆಗ ಇಬ್ಬರು ಮೂವರು ಕಂಚುಕ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ಕಿಟಕಿ ಯಲ್ಲಿಂದ ಅವನನ್ನು ನೋ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-- ಅವಳನ್ನು ಕೆಳಕ್ಕೆ ತಳ್ಳಿಬಿಡಿರಿ ಅಂದನು. ಅವರು ಅವ ಳನ್ನು ಕೆಳಕ್ಕೆ ತಳ್ಳಿಬಿಟ್ಟದ್ದರಿಂದ ಅವಳ ರಕ್ತ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 ಮೇಲೆಯೂ ಕುದುರೆಗಳ ಮೇಲೆಯೂ ಚೆಲ್ಲಲ್ಪಟ್ಟಿತು. ಅವನು ಅವಳನ್ನು ತು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ನು ಒಳಗೆ ಹೋಗಿ ತಿಂದು ಕುಡಿದ ಮೇಲೆ ಅವರಿಗೆ -- ನೀವು ಹೋಗಿ ಆ ಶಪಿಸಲ್ಪಟ್ಟವಳನ್ನು ನೋಡಿಕೊಂಡು ಹೂಣಿಡಿರಿ; ಅವ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ಮಗ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ರು ಅವಳನ್ನು ಹೂಣಿಡಲು ಹೋದಾಗ ಅವಳ ತಲೆ ಬುರುಡೆಯೂ ಕಾಲುಗಳೂ ಅಂಗೈಗಳೂ ಹೊರತು ಮತ್ತೇನೂ ಕಾಣಲಿಲ್ಲ. ಅವರ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ಅವ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ದಕ್ಕವನುಕರ್ತನು ತನ್ನ ಸೇವಕನಾಗಿರುವ ತಿಷ್ಬೀಯನಾದ ಎಲೀ ಯನ ಮುಖಾಂತರ ಹೇಳಿದ ವಾಕ್ಯವು ಇದೇ--ಇಜ್ರೇಲಿನ ಹೊ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ಯಿಗಳು ಈಜೆಬೆಲಳ ಮಾಂಸವನ್ನು ತಿನ್ನ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ಲ್ಲದೆ ಇದೇ ಈಜೆ ಬೆಲಳೆಂದು ಹೇಳಕೂಡದ ಹಾಗೆ ಇಜ್ರೇಲಿನ ಪಾಲಿನ ಹೊಲದ ಮೇಲ್ಭಾಗದಲ್ಲಿ ಈಜೆಬೆಲಳ ಹೆಣ ಗೊಬ್ಬ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ಯೇಹುವು ತನ್ನ ಯಜಮಾನನ ಸೇವಕರ ಬಳಿಗೆ ಹೊರಟು ಬಂದನು. ಅವರು ಅವನಿಗೆ ಎಲ್ಲವೂ ಕ್ಷೇಮವೋ? ಈ ಹುಚ್ಚನು ನಿನ್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ದ್ದೇನು ಅಂದರು. ಅವನು ಅವರಿಗೆ--ಆ ಮನುಷ್ಯನನ್ನೂ ಅವನ ಮಾತನ್ನೂ ನೀವು ಬಲ್ಲ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ವರು--ಅದು ಸುಳ್ಳು, ದಯಮಾಡಿ ನಮಗೆ ತಿಳಿಸು ಅಂದರು. ಆದದರಿಂದ ಅವನು--ಇಸ್ರಾ ಯೇಲಿನ ಮೇಲೆ ಅರಸನಾಗಿರ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ಅಭಿಷೇಕಿ ಸಿದ್ದೇನೆಂಬದಾಗಿ ಕರ್ತನು ಹೇಳುತ್ತಾನೆಂದು ಹೀಗೆ ನನಗೆ ಹೇಳ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ರು ತ್ವರೆ ಪಟ್ಟು ಪ್ರತಿಯೊಬ್ಬನು ತನ್ನ ವಸ್ತ್ರವನ್ನು ತೆಗೆದು ಮೆಟ್ಟಲುಗಳ ಮೇಲೆ ಹಾಸಿ ಇವನನ್ನು ಕುಳ್ಳಿ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ೂರಿಗಳನ್ನು ಊದಿ -- ಯೇಹುವು ಅರಸನಾಗಿ ದ್ದಾನ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ೆ ನಿಂಷಿಯ ಮಗನಾಗಿ ರುವ ಯೆಹೋಷಾಫಾಟನ ಮಗನಾದ ಯೇಹುವು ಯೆಹೋರಾಮನಿಗೆ ವಿರೋಧವಾಗಿ ಒಳಸಂಚು ಮಾಡಿ ದನು. ಅರಾಮ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ಹಜಾಯೇಲನ ನಿಮಿತ್ತ ಯೆಹೋರಾಮನೂ ಎಲ್ಲಾ ಇಸ್ರಾಯೇಲ್ಯರೂ ಗಿಲ್ಯಾ ದಿನ ರಾಮೋತಿನಲ್ಲಿ ಕಾಯ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ಅರಸನಾದ ಯೋರಾಮನು ಅರಾಮ್ಯರ ಅರಸನಾದ ಹಜಾಯೇಲನ ಸಂಗಡ ಯುದ್ಧಮಾಡುವಾಗ ಅರಾ ಮ್ಯರು ತನ್ನನ್ನು ಹೊಡೆದ ಗಾ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ಸ್ಥಮಾಡಿ ಕೊಳ್ಳುವ ನಿಮಿತ್ತ ಇಜ್ರೇಲಿಗೆ ಹೋ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ಯೇಹುವು -- ನಿಮಗೆ ಮನಸ್ಸಾದರೆ ಹೋಗಿ ಇದನ್ನು ಇಜ್ರೇಲಿನಲ್ಲಿ ತಿಳಿಸಲು ಪಟ್ಟಣ ದಿಂದ ಯಾರೂ ತಪ್ಪ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ದೆ ಇರಲಿ ಅಂದನು. ಯೇಹುವು ರಥದ ಮೇಲೆ ಏರಿ ಇಜ್ರೇಲಿಗೆ ಹೋದನು. ಯಾಕಂದರೆ ಯೋರಾಮನು ಅಲ್ಲಿ ಬಿದ್ದಿದ್ದನು.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ರಾಮನನ್ನು ನೋಡು ವದಕ್ಕೆ ಯೆಹೂದದ ಅರಸನಾದ ಅಹಜ್ಯನು ಅಲ್ಲಿಗೆ ಬಂ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ಜ್ರೇಲಿನ ಬುರುಜಿನ ಮೇಲೆ ಕಾವಲು ಗಾರನು ನಿಂತಿದ್ದನು. ಇವನು ಬರುವ ಯೇಹುವಿನ ಗುಂಪನ್ನು ಕಂಡು--ನಾನು ಗುಂಪ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ೇನೆ ಅಂದನು. ಅದಕ್ಕೆ ಯೋರಾಮನು ರಾಹುತನನ್ನು ಕರೆದು ಅವರಿಗೆ ಎದುರಾಗಿ ಕಳುಹಿಸಿ--ಸಮಾಧಾ ನವೋ ಎಂದು ಕೇಳ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ಒಬ್ಬನು ಕುದುರೆಯನ್ನು ಹತ್ತಿ ಅವನಿಗೆ ಎದುರಾಗಿ ಹೋಗಿ--ಸಮಾಧಾನವೋ ಎಂದು ಅರಸನು ಕೇಳು 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ಯೇಹುವು--ಸಮಾಧಾನ ನಿನಗೆ ಏನು? ನನ್ನ ಹಿಂದಕ್ಕೆ ಹೋಗು ಅಂದನು. ಆಗ ಕಾವಲುಗಾರನು -- ಸೇವಕನು ಅವರ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ಬರ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ಬೇರೆ ರಾಹುತನನ್ನು ಕಳುಹಿಸಿದನು. ಇವನು ಅವರ ಬಳಿಗೆ ಹೋಗಿ--ಸಮಾಧಾನವೋ ಎಂದು ಅರಸನು ಕೇಳು 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ಯೇಹುವು--ಸಮಾಧಾನ ನಿನಗೆ ಏನು--ನನ್ನ ಹಿಂದಕ್ಕೆ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ಾವಲುಗಾರನು--ಇವನೂ ಅವರ ಬಳಿಗೆ ಹೋಗಿ ತಿರಿಗಿ ಬರಲಿಲ್ಲ. ಇದಲ್ಲದೆ ಓಡಿಸುವದು ನಿಂಷಿಯ ಮಗನಾದ ಯೇಹುವು ಓಡ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ಿದೆ; ಯಾಕಂದರೆ ಅವನು ಹುಚ್ಚುತನವಾಗಿ ಓಡಿಸ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ೋರಾಮನು ರಥಹೂಡಬೇಕೆಂದು ಹೇಳಿದನು. ಅವನ ರಥವು ಸಿದ್ಧವಾಯಿತು. ಆಗ ಇಸ್ರಾಯೇಲಿನ ಅರಸನಾದ ಯೋರಾಮನೂ ಯೆಹೂ ದದ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ಜ್ಯನೂ ಹೊರಟು ಅವನವನು ತನ್ನ ತನ್ನ ರಥದಲ್ಲಿ ಏರಿ ಯೇಹುವಿಗೆ ಎದುರಾಗಿ ಹೊರಟು ಇಜ್ರೇಲ್ಯನಾದ ನಾಬೋತನ ಹೊ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ಸಂ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ೋರಾಮನು ಯೇಹು ವನ್ನು ನೋಡಿದಾಗ--ಯೇಹುವೇ, ಸಮಾಧಾನವೋ ಅಂದನು. ಅದಕ್ಕವನು--ನಿನ್ನ ತಾಯಿಯಾದ ಈಜೆ ಬೆಲಳ ಜಾರತ್ವ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ಮಾಟಗಳೂ ಅಧಿಕವಾಗಿರು ವಾಗ ಸಮಾಧಾನವ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ಯೋರಾ ಮನು ಅಹಜ್ಯನಿಗೆ--ಅಹಜ್ಯನೇ, ದ್ರೋಹ ಎಂದು ಹೇಳಿ ತನ್ನ ಕೈ ತಿರುಗಿಸಿಕೊಂಡು ಓಡ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ಯೇಹುವು ಪೂರ್ಣಬಲದಿಂದ ಬಿಲ್ಲನ್ನು ಬೊಗ್ಗಿಸಿ ತನ್ನ ಕೈಯಿಂದ ಯೋರಾಮನನ್ನು ಅವನ ತೋಳುಗಳ ನಡುವೆ ಹೊಡೆದನು. ಬಾ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ಲ್ಲಿ ತೂರಿ ಹೊರಟಿತು; ಅವನು ರಥದಲ್ಲಿ ಕೆಳಗೆ ಮುದುರಿ ಕೊಂಡು 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ಯೇಹುವು ತನ್ನ ಅಧಿಪತಿ ಯಾದ ಬಿದ್ಕರನಿಗೆ--ನೀನು ಅವನನ್ನು ತೆಗೆದುಕೊಂಡು ಹೋಗಿ ಇಜ್ರೇಲ್ಯನಾದ ನಾಬೋತನ ಪಾಲ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ದಲ್ಲಿ ಹಾಕಿ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ನೂ ನೀನೂ ಅವನ ತಂದೆಯಾದ ಅಹಾಬನ ಹಿಂದೆ ಕುದುರೆ ಏರಿಕೊಂಡು ಹೋಗುತ್ತಿರುವಾಗ ಕರ್ತನು ಈ ಭಾರವನ್ನು ಅವ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ಿಸಿದನೆಂದು ಜ್ಞಾಪಕಮಾಡಿಕೋ. ಏನಂದರೆ--ನಾಬೋತನ ರಕ್ತವನ್ನೂ ಅವನ ಕುಮಾರರ ರಕ್ತವನ್ನೂ ನಿನ್ನೆ ನಾನು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ೆನಲ್ಲಾ ಎಂದು ಕರ್ತನು ಹೇಳುತ್ತಾನೆ. ಇದಲ್ಲದೆ--ಇದೇ ಹೊಲದಲ್ಲಿ ನಿನಗೆ ಮುಯ್ಯಿಗೆ ಮುಯ್ಯಿ ಕೊಡುವೆ 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 ಆದದರಿಂದ ಕರ್ತನ ವಾಕ್ಯದ ಪ್ರಕಾರ ಅವನನ್ನು ಎತ್ತಿಕೊಂಡು ಆ ಹೊಲ ದಲ್ಲಿ ಹಾಕಿಬಿ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ೆಹೂದದ ಅರಸ ನಾದ ಅಹಜ್ಯನು ಇದನ್ನು ನೋಡಿದಾಗ ಅವನು ತೋಟದ ಮನೆಯ ಮಾರ್ಗವಾಗಿ ಓಡಿಹೋದನು. ಯೇಹುವು ಅವನ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--ರಥದಲ್ಲಿ ಅವ ನನ್ನು ಸಹ ಸಂಹರಿಸಿರಿ ಅಂದನು. ಇಬ್ಲೆಯಾಮಿನ ಬಳಿಯಲ್ಲಿರುವ ಗೂರ್‌ ಎಂಬ ಸ್ಥಳಕ್ಕೆ ಏರಿ ಹೋ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ಿ ಹೊಡೆದರು. ಅವನು ಮೆಗಿದ್ದೋನಿಗೆ ಓಡಿಹೋಗಿ ಅಲ್ಲಿ ಸತ್ತ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 ಸೇವ ಕರು ಅವನನ್ನು ರಥದಲ್ಲಿ ಯೆರೂಸಲೇಮಿಗೆ ತಕ್ಕೊಂಡು ಹೋಗಿ ದಾವೀದನ ಪಟ್ಟಣದೊಳಗೆ ಅವನ ಪಿತೃಗಳ ಬಳಿಯಲ್ಲಿ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ಯಲ್ಲಿ ಅವನನ್ನು ಹೂಣಿ 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ಹಾಬನ ಮಗನಾದ ಯೋರಾಮನ ಆಳ್ವಿಕೆಯ ಹನ್ನೊಂದನೇ ವರುಷದಲ್ಲಿ ಅಹಜ್ಯನು ಯೆಹೂದದ ಮೇಲೆ ಆಳಲು ಪ್ರಾ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2026-10-20T05:18:43Z</dcterms:created>
  <dcterms:modified xsi:type="dcterms:W3CDTF">2026-10-20T05:18:43Z</dcterms:modified>
  <dc:title>2 ಅರಸುಗಳು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