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தங்கள் பிதாக்களின் வீட்டுத் தலைவராகிய ஏப்பேர், இஷி, ஏலியேல், அஸரியேல், எரேமியா, ஒதாவியா, யாதியேல் என்பவர்கள் பராக்கிரம வீரரான மனுஷரும் பேர்பெற்ற தலைவருமாயிரு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தங்கள் பிதாக்களின் வீட்டுத் தலைவராகிய ஏப்பேர், இஷி, ஏலியேல், அஸரியேல், எரேமியா, ஒதாவியா, யாதியேல் என்பவர்கள் பராக்கிரம வீரரான மனுஷரும் பேர்பெற்ற தலைவருமாயிர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தங்கள் பிதாக்களின் தேவனுக்குத் துரோகம்பண்ணி, தேவன் அவர்களுக்கு முன்பாக அழித்திருந்த தேச ஜனங்களின் தேவர்களைப் பின்பற்றிச் சோரம்போ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தங்கள் பிதாக்களின் தேவனுக்குத் துரோகம்பண்ணி, தேவன் அவர்களுக்கு முன்பாக அழித்திருந்த தேச ஜனங்களின் தேவர்களைப் பின்பற்றிச் சோரம்போ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ையால் இஸ்ரவேலின் தேவன் அசீரியா ராஜாவாகிய பூலின் ஆவியையும், அசீரியா ராஜாவாகிய தில்காத்பில்நேசரின் ஆவியையும் எழுப்பினதினாலே, அவன் ரூபனியரும், காத்தியரும் மனாசேயின் பாதிக்கோத்திரத்தாருமாகிய அவர்களைச் சிறைபிடித்து இந்நாள்வரைக்கும் இருக்கிறதுபோல, ஆலாவுக்கும் ஆபோருக்கும் ஆராவுக்கும் கோசான் ஆற்றங்கரைக்கும் கொண்டுபோ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ையால் இஸ்ரவேலின் தேவன் அசீரியா ராஜாவாகிய பூலின் ஆவியையும், அசீரியா ராஜாவாகிய தில்காத்பில்நேசரின் ஆவியையும் எழுப்பினதினாலே, அவன் ரூபனியரும், காத்தியரும் மனாசேயின் பாதிக்கோத்திரத்தாருமாகிய அவர்களைச் சிறைபிடித்து இந்நாள்வரைக்கும் இருக்கிறதுபோல, ஆலாவுக்கும் ஆபோருக்கும் ஆராவுக்கும் கோசான் ஆற்றங்கரைக்கும் கொண்டுபோ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ையால் இஸ்ரவேலின் தேவன் அசீரியா ராஜாவாகிய பூலின் ஆவியையும், அசீரியா ராஜாவாகிய தில்காத்பில்நேசரின் ஆவியையும் எழுப்பினதினாலே, அவன் ரூபனியரும், காத்தியரும் மனாசேயின் பாதிக்கோத்திரத்தாருமாகிய அவர்களைச் சிறைபிடித்து இந்நாள்வரைக்கும் இருக்கிறதுபோல, ஆலாவுக்கும் ஆபோருக்கும் ஆராவுக்கும் கோசான் ஆற்றங்கரைக்கும் கொண்டுபோ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ூபன் இஸ்ரவேலுக்கு முதற்பிறந்த சேஷ்டபுத்திரன்; ஆனாலும் அவன் தன் தகப்பனுடைய மஞ்சத்தைத் தீட்டுப்படுத்தினபடியினால், கோத்திரத்து அட்டவணையிலே அவன் முதற் பிறந்தவனாக எண்ணப்படாமல், அவனுடைய சேஷ்டபுத்திர சுதந்தரம் இஸ்ரவேலின் குமாரனாகிய யோசேப்பின் குமாரருக்குக் கொடுக்கப்பட்ட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ூபன் இஸ்ரவேலுக்கு முதற்பிறந்த சேஷ்டபுத்திரன்; ஆனாலும் அவன் தன் தகப்பனுடைய மஞ்சத்தைத் தீட்டுப்படுத்தினபடியினால், கோத்திரத்து அட்டவணையிலே அவன் முதற் பிறந்தவனாக எண்ணப்படாமல், அவனுடைய சேஷ்டபுத்திர சுதந்தரம் இஸ்ரவேலின் குமாரனாகிய யோசேப்பின் குமாரருக்குக் கொடுக்கப்பட்ட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ூபன் இஸ்ரவேலுக்கு முதற்பிறந்த சேஷ்டபுத்திரன்; ஆனாலும் அவன் தன் தகப்பனுடைய மஞ்சத்தைத் தீட்டுப்படுத்தினபடியினால், கோத்திரத்து அட்டவணையிலே அவன் முதற் பிறந்தவனாக எண்ணப்படாமல், அவனுடைய சேஷ்டபுத்திர சுதந்தரம் இஸ்ரவேலின் குமாரனாகிய யோசேப்பின் குமாரருக்குக் கொடுக்கப்பட்ட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ா தன் சகோதரரிலே பலத்ததினால் ராஜாதிபத்தியம் அவன் சந்ததியிலுண்டானது; ஆகிலும் சேஷ்டபுத்திர சுதந்தரம் யோசேப்புடையதா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ா தன் சகோதரரிலே பலத்ததினால் ராஜாதிபத்தியம் அவன் சந்ததியிலுண்டானது; ஆகிலும் சேஷ்டபுத்திர சுதந்தரம் யோசேப்புடையதாய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முதற்பேறான ரூபனின் குமாரன் ஆனோக்கு, பல்லூ, எஸ்ரோன், ஊர்மீ என்பவ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வேலின் குமாரரில் ஒருவன் செமாயா; இவன் குமாரன் கோக்; இவன் குமாரன் சிமே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ன் குமாரன் மீகா; இவன் குமாரன் ராயா; இவன் குமாரன் பாகால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ன் குமாரன் பேரா; ரூபனியரின் பிரபுவான இவனை அசீரியா ராஜாவாகிய தில்காத்பில்நேசர் சிறைபிடித்துப்போ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ன் குமாரன் பேரா; ரூபனியரின் பிரபுவான இவனை அசீரியா ராஜாவாகிய தில்காத்பில்நேசர் சிறைபிடித்துப்போ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ங்கள் சந்ததிகளின்படியே தங்கள் வம்ச அட்டவணைகளில் எழுதப்பட்ட அவன் சகோதரரில் தலைவர் ஏயேலும், சகரியாவ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ங்கள் சந்ததிகளின்படியே தங்கள் வம்ச அட்டவணைகளில் எழுதப்பட்ட அவன் சகோதரரில் தலைவர் ஏயேலும், சகரியாவ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வேலின் மகனாகிய சேமாவுக்குப் பிறந்த ஆசாசின் குமாரன் பேலாவும்; இவன் சந்ததியார் ஆரோவேரிலும்; நேபோமட்டும், பாகால்மயோன்மட்டும் வாசம்பண்ண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வேலின் மகனாகிய சேமாவுக்குப் பிறந்த ஆசாசின் குமாரன் பேலாவும்; இவன் சந்ததியார் ஆரோவேரிலும்; நேபோமட்டும், பாகால்மயோன்மட்டும் வாசம்பண்ண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ிழக்கே ஐபிராத்து நதிதொடங்கி வனாந்தரத்தின் எல்லைமட்டும் அவர்கள் வாசம்பண்ணினார்கள்; அவர்கள் ஆடுமாடுகள் கீலேயாத்தேசத்தில் மிகுதியாயிற்ற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ிழக்கே ஐபிராத்து நதிதொடங்கி வனாந்தரத்தின் எல்லைமட்டும் அவர்கள் வாசம்பண்ணினார்கள்; அவர்கள் ஆடுமாடுகள் கீலேயாத்தேசத்தில் மிகுதியாயிற்ற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வுலின் நாட்களில் ஆகாரியரோடு அவர்கள் யுத்தம்பண்ணி, தங்கள் கையால் அவர்கள் விழுந்தபின், அவர்கள் கூடாரங்களிலே கீலேயாத்தின் கீழ்ப்புறமெல்லாம் குடியேற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வுலின் நாட்களில் ஆகாரியரோடு அவர்கள் யுத்தம்பண்ணி, தங்கள் கையால் அவர்கள் விழுந்தபின், அவர்கள் கூடாரங்களிலே கீலேயாத்தின் கீழ்ப்புறமெல்லாம் குடியேற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ாத்தின் புத்திரர் அவர்களுக்கு எதிரே பாசான்தேசத்திலே சல்காமட்டும் வாசம்பண்ண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ில் யோவேல் தலைவனும், சாப்பானும் அவனுக்கு இரண்டாவதுமாயிருந்தான்; யானாயும் சாப்பாத்தும் பாசானில் இரு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பிதாக்களின் வீட்டாராகிய அவர்கள் சகோதரர், மிகாவேல், மெசுல்லாம், சேபா, யோராயி, யாக்கான், சீகா, ஏபேர் என்னும் ஏழுபே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பிதாக்களின் வீட்டாராகிய அவர்கள் சகோதரர், மிகாவேல், மெசுல்லாம், சேபா, யோராயி, யாக்கான், சீகா, ஏபேர் என்னும் ஏழுபே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ர்கள் ஊரிக்குப் பிறந்த அபியேலின் குமாரர்; ஊரி என்பவன் யெரொவாவுக்கும், யெரொவா கீலேயாத்துக்கும், கீலேயாத் மிகாவேலுக்கும், மிகாவேல் எசிசாயிக்கும், எசிசாயி யாதோவுக்கும், யாதோ பூசுக்கும் குமாரராயிருந்தவ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ர்கள் ஊரிக்குப் பிறந்த அபியேலின் குமாரர்; ஊரி என்பவன் யெரொவாவுக்கும், யெரொவா கீலேயாத்துக்கும், கீலேயாத் மிகாவேலுக்கும், மிகாவேல் எசிசாயிக்கும், எசிசாயி யாதோவுக்கும், யாதோ பூசுக்கும் குமாரராயிருந்தவ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ூனியின் குமாரனாகிய அப்தியேலின் மகன் அகி, அவர்கள் பிதாக்களின் வீட்டுத் தலைவனாயிருந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கீலேயாத்திலிருக்கிற பாசானிலும் அதின் வெளிநிலங்களிலும், சாரோனின் எல்லாப் பேட்டைகளிலும் அவைகளின் கடையாந்தரங்கள்மட்டும் வாசம்பண்ணி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கீலேயாத்திலிருக்கிற பாசானிலும் அதின் வெளிநிலங்களிலும், சாரோனின் எல்லாப் பேட்டைகளிலும் அவைகளின் கடையாந்தரங்கள்மட்டும் வாசம்பண்ணி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ர்களெல்லாரும் யூதாவின் ராஜாவாகிய யெரொபெயாமின் நாட்களிலும், இஸ்ரவேலின் ராஜாவாகிய யெரொபெயாமின் நாட்களிலும் தங்கள் வம்சத்து அட்டவணைப்படி தொகை, ஏற்றப்பட்ட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ர்களெல்லாரும் யூதாவின் ராஜாவாகிய யெரொபெயாமின் நாட்களிலும், இஸ்ரவேலின் ராஜாவாகிய யெரொபெயாமின் நாட்களிலும் தங்கள் வம்சத்து அட்டவணைப்படி தொகை, ஏற்றப்பட்ட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ரூபன் புத்திரரிலும், காத்தியரிலும், மனாசேயின் பாதிக்கோத்திரத்தாரிலும் கேடகமும் பட்டயமும் எடுத்து, வில்லெய்து, யுத்தத்திற்குப் பழகி, படைக்குப் போகத்தக்க, சேவகர் நாற்பத்து நாலாயிரத்து எழுநூற்று அறுபதுபேராயிரு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ரூபன் புத்திரரிலும், காத்தியரிலும், மனாசேயின் பாதிக்கோத்திரத்தாரிலும் கேடகமும் பட்டயமும் எடுத்து, வில்லெய்து, யுத்தத்திற்குப் பழகி, படைக்குப் போகத்தக்க, சேவகர் நாற்பத்து நாலாயிரத்து எழுநூற்று அறுபதுபேராயிருந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ரூபன் புத்திரரிலும், காத்தியரிலும், மனாசேயின் பாதிக்கோத்திரத்தாரிலும் கேடகமும் பட்டயமும் எடுத்து, வில்லெய்து, யுத்தத்திற்குப் பழகி, படைக்குப் போகத்தக்க, சேவகர் நாற்பத்து நாலாயிரத்து எழுநூற்று அறுபதுபேராயிரு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ஆகாரியரோடும், யெத்தூர் நாப்பீஸ் நோதாப் என்பவர்களோடும் யுத்தம்பண்ணுகிறபோத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ோடே எதிர்க்கத் துணைபெற்றபடியினால், ஆகாரியரும் இவர்களோடிருக்கிற யாவரும் அவர்கள் கையில் ஒப்புக்கொடுக்கப்பட்டார்கள்; அவர்கள் யுத்தத்திலே தேவனை நோக்கிக் கூப்பிட்டு, அவர்மேல் நம்பிக்கை வைத்தபடியினால் அவர்கள் விண்ணப்பத்தைக் கேட்டருளின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ோடே எதிர்க்கத் துணைபெற்றபடியினால், ஆகாரியரும் இவர்களோடிருக்கிற யாவரும் அவர்கள் கையில் ஒப்புக்கொடுக்கப்பட்டார்கள்; அவர்கள் யுத்தத்திலே தேவனை நோக்கிக் கூப்பிட்டு, அவர்மேல் நம்பிக்கை வைத்தபடியினால் அவர்கள் விண்ணப்பத்தைக் கேட்டருளின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இவர்களுக்கு இருந்த மிருகஜீவன்களாகிய ஐம்பதினாயிரம் ஒட்டகங்களையும், இரண்டுலட்சத்து ஐம்பதினாயிரம் ஆடுகளையும், இரண்டாயிரம் கழுதைகளையும், மனுஷரில் லட்சம்பேர்களையும் பிடித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இவர்களுக்கு இருந்த மிருகஜீவன்களாகிய ஐம்பதினாயிரம் ஒட்டகங்களையும், இரண்டுலட்சத்து ஐம்பதினாயிரம் ஆடுகளையும், இரண்டாயிரம் கழுதைகளையும், மனுஷரில் லட்சம்பேர்களையும் பிடித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ுத்தம் தேவனால் நடந்தபடியினால் அநேகர் வெட்டுண்டு விழுந்தார்கள்; தாங்கள் சிறைப்பட்டுப்போகுமட்டும் இவர்களுடைய ஸ்தலத்திலே குடியிரு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ுத்தம் தேவனால் நடந்தபடியினால் அநேகர் வெட்டுண்டு விழுந்தார்கள்; தாங்கள் சிறைப்பட்டுப்போகுமட்டும் இவர்களுடைய ஸ்தலத்திலே குடியிருந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னாசேயின் பாதிக்கோத்திரத்துப் புத்திரரும் அந்த தேசத்தில் குடியிருந்து, பாசான்தொடங்கிப் பாகால் எர்மோன்மட்டும், செனீர்மட்டும், எர்மோன் பர்வதமட்டும் பெருகியிருந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னாசேயின் பாதிக்கோத்திரத்துப் புத்திரரும் அந்த தேசத்தில் குடியிருந்து, பாசான்தொடங்கிப் பாகால் எர்மோன்மட்டும், செனீர்மட்டும், எர்மோன் பர்வதமட்டும் பெருகியி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5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വരുടെ പിതൃഭവനങ്ങളുടെ തലവന്മാരാവിതു: ഏഫെർ, യിശി, എലീയേൽ, അസ്ത്രിയേൽ, യിരെമ്യാവു, ഹോദവ്യാവ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ദീയേൽ; ഇവർ ശൂരന്മാരും ശ്രുതിപ്പെട്ടവരും തങ്ങളുടെ പിതൃഭവനങ്ങൾക്കു തലവന്മാര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എന്നാൽ അവർ തങ്ങളുടെ പിതാക്കന്മാരുടെ ദൈവത്തോടു ദ്രോഹം ചെയ്തു, ദൈവം അവരുടെ മുമ്പ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ശിപ്പിച്ചുകളഞ്ഞ ദേശത്തെ ജാതികളുടെ ദേവന്മാരോടു ചേർന്നു പരസംഗമായി നട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ആകയാൽ യിസ്രായേലിന്റെ ദൈവം അശ്ശൂർരാജാവായ പൂലിന്റെയും അശ്ശൂർരാജാവായ തിഗ്ളത്ത്-പിൽനേസരിന്റ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സ്സുണർത്തി; അവൻ രൂബേന്യരെയും ഗാദ്യരെയും മനശ്ശെയുടെ പാതി ഗോത്രത്തെയും പിടിച്ചു ഹലഹിലേ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ാബോരിലേക്കും ഹാരയിലേക്കും ഗോസാൻ നദീതീരത്തേക്കും കൊണ്ടുപോയി; അവിടെ അവർ ഇന്നുവരെയും ഇ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ിസ്രായേലിന്റെ ആദ്യജാതനായ രൂബേന്റെ പുത്രന്മാർ:--അവനല്ലോ ആദ്യജാതൻ; എങ്കിലും അവൻ തന്റെ പിത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യ്യയെ അശുദ്ധമാക്കിയതുകൊണ്ടു അവന്റെ ജ്യേഷ്ഠാവകാശം യിസ്രായേലിന്റെ മകനായ യോസേഫിന്റെ പുത്രന്മാ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ഭിച്ചു; വംശാവലി ജ്യേഷ്ഠാവകാശപ്രകാരം എണ്ണുവാനുള്ളതുമ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യെഹൂദാ തന്റെ സഹോദരന്മാരെക്കാൾ പ്രബലനായ്തീർന്നു; അവനിൽ നിന്നു പ്രഭു ഉത്ഭവിച്ചു; ജ്യേഷ്ഠാവകാശമ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ോസേഫിന്നു ലഭിച്ചു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ിസ്രായേലിന്റെ ആദ്യജാതനായ രൂബേന്റെ പുത്രന്മാർ: ഹാനോക്ക്, പല്ലൂ, ഹെസ്രോൻ, കർമ്മ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ോവേലിന്റെ പുത്രന്മാർ: അവന്റെ മകൻ ശെമയ്യാവു; അവന്റെ മകൻ ഗോഗ്; അവന്റെ മകൻ ശിമെയി; അവന്റെ മകൻ മീഖ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ന്റെ മകൻ രെയായാവു; അവന്റെ മകൻ ബാൽ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ന്റെ മകൻ ബെയേര; അവനെ അശ്ശൂർരാജാവായ തിഗ്ളത്ത്-പിലേസർ ബദ്ധനാക്കി കൊണ്ടുപോയി; അവൻ രൂബേന്യര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ഭുവ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രുടെ വംശാവലി തലമുറതലമുറയായി എഴുതിയിരുന്ന പ്രകാരം കുലം കുലമായി അവന്റെ സഹോദരന്മാർ ആര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ലവനായ യയീയേ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സെഖർയ്യാവു, അരോവേരിൽ നെബോവും ബാൽ-മെയോനുംവരെ പാർത്ത ബേല; അവൻ യോവേലിന്റെ മകനായ ശേമയുടെ മക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സാസിന്റെ മകന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രുടെ കന്നുകാലികൾ ഗിലെയാദ് ദേശത്തു പെരുകിയിരുന്നതുകൊണ്ടു അവർ കിഴക്കോട്ടു ഫ്രാത്ത് നദിമുത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ുഭൂമിവരെ പാ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ശൌലിന്റെ കാലത്തു അവർ ഹഗ്രീയരോടു യുദ്ധംചെയ്തു; അവർ അവരുടെ കയ്യാൽ പട്ടുപോയശേഷം അവർ ഗിലെയാദ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ഴക്കു എല്ലാടവും കൂടാരം അടിച്ചു പാ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ഗാദിന്റെ പുത്രന്മാർ അവർക്കു എതിരെ ബാശാൻ ദേശത്തു സൽക്കാവരെ പാ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തലവനായ യോവേൽ, രണ്ടാമനായ ശാഫാം, യനായി, ബാശാനിലെ ശാഫാത്ത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രുടെ പിതൃഭവനത്തിലെ സഹോദരന്മാർ: മീഖായേൽ, മെശുല്ലാം, ശേബ, യോരായി, യക്കാൻ, സീയ, ഏബെർ ഇ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ഴു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ഇവർ ഹൂരിയുടെ മകനായ അബിഹയീലിന്റെ പുത്രന്മാരായിരുന്നു. ഹൂരി യാരോഹയുടെ മകൻ; അവൻ ഗിലെയാദിന്റെ മക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മീഖായേലിന്റെ മകൻ; അവൻ യെശീശയുടെ മകൻ; അവൻ യഹദോവിന്റെ മക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ൻ ബൂസിന്റെ മകൻ; ഗൂനിയുടെ മകനായ അബ്ദീയേലിന്റെ മകൻ അഹി അവരുടെ പിതൃഭവനത്തിൽ തലവന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ർ ഗിലെയാദിലെ ബാശാനിലും അതിന്നുൾപ്പെട്ട പട്ടണങ്ങളിലും അവരുടെ അതിരുകളോളം ശാരോന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പുല്പുറങ്ങളിലും പാ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ഇവരുടെ വംശാവലി ഒക്കെയും യെഹൂദാരാജാവായ യോഥാമിന്റെ കാലത്തും യിസ്രായേൽരാജാവായ യൊരോബെയാമ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ലത്തും എഴുത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രൂബേന്യരും ഗാദ്യരും മനശ്ശെയുടെ പാതി ഗോത്രക്കാരും ശൂരന്മാരും വാളും പരിചയും എടുപ്പ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ല്ലുകുലെച്ചു എയ്‍വാനും പ്രാപ്തിയുള്ളവരും യുദ്ധസാമർത്ഥ്യമുള്ളവരുമായ പടച്ചേവക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ല്പത്തുനാലായിരത്തെഴുനൂറ്ററുപതു പേരു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വർ ഹഗ്രീയരോടും യെതൂർ, നാഫീശ്, നോദാബ് എന്നിവരോടും യുദ്ധ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വരുടെ നേരെ അവർക്കു സഹായം ലഭിക്കയാൽ ഹഗ്രീയരും കൂടെയുള്ളവരെല്ലാവരും അവരുടെ കയ്യിൽ അകപ്പെട്ടു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ുദ്ധത്തിൽ ദൈവത്തോടു നിലവിളിച്ചു അവനിൽ ആശ്രയം വെച്ചതു കൊണ്ടു അവൻ അവരുടെ പ്രാർത്ഥന കേട്ടരുള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വൻ അമ്പതിനായിരം ഒട്ടകം, രണ്ടുലക്ഷത്തമ്പതിനായിരം ആടു, രണ്ടായിരം കഴുത എന്നിങ്ങനെ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ന്നുകാലികളെയും ഒരു ലക്ഷം ആളുകളെയും പിടിച്ചു കെണ്ട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യുദ്ധം ദൈവഹിതത്താൽ ഉണ്ടായതുകൊണ്ടു അധികംപേർ ഹതന്മാരായി വീണു. അവർ പ്രവാസകാലംവരെ അവർക്കു പക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മനശ്ശെയുടെ പാതിഗോത്രക്കാർ ദേശത്തു പാർത്തു. ബാശാൻ മുതൽ ബാൽ-ഹെർമ്മോനും, സെനീരും, ഹെർമ്മോ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ർവ്വതവും വരെ പെരുകി പര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2026-10-20T01:21:20Z</dcterms:created>
  <dcterms:modified xsi:type="dcterms:W3CDTF">2026-10-20T01:21:20Z</dcterms:modified>
  <dc:title>1 ദിനവൃത്താന്തം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