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ள்ளக் கறைகளில் ஒன்றேனும் தா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ழிந்தால் வருவேன், என்று - நில்ல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ள் உம் உதிரம் கறை யாவும் தீர்த்த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, வந்த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வந்தேன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ட்டுக்குட்டி, வந்த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ண்ணம், வெளியே போராட்டங்கள், உட்ப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, எத்தனையோ! இ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ண்ணம் அகற்றி எளிஞனை ரட்சி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, வந்த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வந்தேன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வந்தேன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ட்டுக்குட்டி, வந்த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ஏற்றுக்கொண்டு மன்னிப் பீந்து சுத்திகரி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ன்னை அரவணையும் - ம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க்கொண்டேன் உந்தன் வாக்குத்தத்தங்களா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, வந்த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வந்தேன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ட்டுக்குட்டி, வந்த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ட்டற்ற உம் அன்பினால் தடை எ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 அகன்றதுவே, - இ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ட்டுக்குட்டி, வந்த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்டமே உந்தம் உடைமை யான் என்றென்ற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, வந்தேன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வந்தேன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ட்டுக்குட்டி, வந்த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ய்யன் நீர் சோரி பாவி எனக்காய்ச் சிந்தி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ஷ்டன் எனை அழைத்தீர், - த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வோம் என்றே, இதை அல்லாது போக்க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, வந்த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வந்தேன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ட்டுக்குட்டி, வந்த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2026-09-14T09:26:23Z</dcterms:created>
  <dcterms:modified xsi:type="dcterms:W3CDTF">2026-09-14T09:26:23Z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