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ள்ளக் கறைகளில் ஒன்றேனும் தான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ழிந்தால் வருவேன், என்று - நில்ல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ள் உம் உதிரம் கறை யாவும் தீர்த்திடு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ட்டுக்குட்டி, வந்தேன்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ையா, நான் வந்தேன்;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ஆட்டுக்குட்டி, வந்தேன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ண்ணம், வெளியே போராட்டங்கள், உட்ப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, எத்தனையோ! இ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ண்ணம் அகற்றி எளிஞனை ரட்சியு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ட்டுக்குட்டி, வந்தேன்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ையா, நான் வந்தேன்;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ையா, நான் வந்தேன்;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ஆட்டுக்குட்டி, வந்தேன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ஏற்றுக்கொண்டு மன்னிப் பீந்து சுத்திகரித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ன்னை அரவணையும் - மன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ற்றிக்கொண்டேன் உந்தன் வாக்குத்தத்தங்களால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ட்டுக்குட்டி, வந்தேன்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ையா, நான் வந்தேன்;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ஆட்டுக்குட்டி, வந்தேன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மட்டற்ற உம் அன்பினால் தடை எ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றி அகன்றதுவே, - இன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ஆட்டுக்குட்டி, வந்தேன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ட்டமே உந்தம் உடைமை யான் என்றென்று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ட்டுக்குட்டி, வந்தேன்!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ையா, நான் வந்தேன்;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ஆட்டுக்குட்டி, வந்தேன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ுய்யன் நீர் சோரி பாவி எனக்காய்ச் சிந்தித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ஷ்டன் எனை அழைத்தீர், - தய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்வோம் என்றே, இதை அல்லாது போக்க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ட்டுக்குட்டி, வந்தேன்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ையா, நான் வந்தேன்;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ஆட்டுக்குட்டி, வந்தேன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2026-06-15T08:32:17Z</dcterms:created>
  <dcterms:modified xsi:type="dcterms:W3CDTF">2026-06-15T08:32:17Z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