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உம்மை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ெய்த எல்லா நன்மைகட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-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ன் என் தஞ்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ன் என் கோட்ட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வேளையில் தூக்க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ில் சும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ஆதா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துன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ிடும் நேரம் சார்ந்திட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ன் என் பெ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ன் என் சு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ு கவலை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அளிப்பவ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2026-11-02T05:11:04Z</dcterms:created>
  <dcterms:modified xsi:type="dcterms:W3CDTF">2026-11-02T05:11:04Z</dcterms:modified>
  <dc:title>துதிப் பாடல்கள் : 519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