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ாம்நாள் அதிகாலையிலே தாங்கள் ஆயத்தம்பண்ணின அந்த கந்தவர்க்கங்களை அவர்கள் எடுத்துக்கொண்டு வேறு சில ஸ்திரீகளோடுங்கூடக் கல்லறையினிடத்தில்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ாம்நாள் அதிகாலையிலே தாங்கள் ஆயத்தம்பண்ணின அந்த கந்தவர்க்கங்களை அவர்கள் எடுத்துக்கொண்டு வேறு சில ஸ்திரீகளோடுங்கூடக் கல்லறையினிடத்தில்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ல்லறையை அடைத்திருந்த கல் புரட்டித் தள்ளப்பட்டிருக்கிறதைக் க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ல்லறையை அடைத்திருந்த கல் புரட்டித் தள்ளப்பட்டிருக்கிறதைக் க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ள்ளே பிரவேசித்து, கர்த்தராகிய இயேசுவின் சரீரத்தைக் காண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, அவர் உயிர்த்தெழு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ருடைய வார்த்தைகளை நினைவுகூர்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றையை விட்டுத் திரும்பிப் போய், இந்தச் சங்கதிகளெல்லாவற்றையும் பதினொருவருக்கும் மற்றெல்லாருக்கும் அறிவ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றையை விட்டுத் திரும்பிப் போய், இந்தச் சங்கதிகளெல்லாவற்றையும் பதினொருவருக்கும் மற்றெல்லாருக்கும் அறிவ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டைய வார்த்தைகள் அவர்களுக்கு வீண்பேச்சாகத் தோன்றினதினால், அவர்கள் இவர்களை நம்ப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யத்தினமே அவர்களில் இரண்டுபேர் எருசலேமுக்கு ஏழு அல்லது எட்டு மைல் தூரமான எம்மாவு என்னும் கிராமத்துக்குப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கையில் இந்த வர்த்தமானங்கள் யாவையுங்குறித்து அவர்கள் ஒருவரோடொருவர் பேச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் பேசி, சம்பாஷித்துக்கொண்டிருக்கையில், இயேசு தாமே சேர்ந்து அவர்களுடனேகூட நடந்துபோ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் பேசி, சம்பாஷித்துக்கொண்டிருக்கையில், இயேசு தாமே சேர்ந்து அவர்களுடனேகூட நடந்துபோ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ை அறியாதபடிக்கு அவர்களுடைய கண்கள் மறைக்கப்பட்ட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்களுடைய கண்கள் திறக்கப்பட்டு, அவரை அறிந்தார்கள். உடனே அவர் அவர்களுக்கு மறைந்துபோ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்களுடைய கண்கள் திறக்கப்பட்டு, அவரை அறிந்தார்கள். உடனே அவர் அவர்களுக்கு மறைந்துபோ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ேரமே எழுந்திருந்து, எருசலேமுக்குத் திரும்பிப்போய், பதினொருவரும் அவர்களோடிருந்தவர்களும் கூடியிருக்கக்கண்ட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ேரமே எழுந்திருந்து, எருசலேமுக்குத் திரும்பிப்போய், பதினொருவரும் அவர்களோடிருந்தவர்களும் கூடியிருக்கக்கண்ட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ெய்யாகவே உயிர்த்தெழுந்து சீமோனுக்குத் தரிசனமானாரென்று அவர்கள் சொல்லக் கே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ழியில் நடந்தவைகளையும், அவர் அப்பத்தைப் பிட்கையில் தாங்கள் அவரை அறிந்துகொண்டதையும் விவரித்துச்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ழியில் நடந்தவைகளையும், அவர் அப்பத்தைப் பிட்கையில் தாங்கள் அவரை அறிந்துகொண்டதையும் விவரித்துச்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கலங்கி, பயந்து, ஒரு ஆவியைக் காண்கிறதாக நின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வர்களை நோக்கி: நீங்கள் ஏன் கலங்குகிறீர்கள்; உங்கள் இருதயங்களில் சந்தேகங்கள் எழும்புகிற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ம்முடைய கைகளையும் கால்களையும் அவர்களுக்குக் காண்பி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பொரித்த மீன்கண்டத்தையும் தேன்கூட்டுத் துணிக்கையையும் அவருக்குக் கொடு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ைகளை அவர் வாங்கி அவர்களுக்கு முன்பாகப் புச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வேதவாக்கியங்களை அறிந்துகொள்ளும்படி அவர்களுடைய மனதை அவர் திறந்து அவர்களை நோக்கி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ழுதியிருக்கிறபடி, கிறிஸ்து பாடுபடவும், மூன்றாம்நாளில் மரித்தோரிலிருந்தெழுந்திருக்கவும் வேண்டியதாயிருந்தது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ழுதியிருக்கிறபடி, கிறிஸ்து பாடுபடவும், மூன்றாம்நாளில் மரித்தோரிலிருந்தெழுந்திருக்கவும் வேண்டியதாயிருந்தது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ங்கள் இவைகளுக்குச் சாட்சிகளாயிருக்கிற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ங்கள் இவைகளுக்குச் சாட்சிகளாயிருக்கிற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வர் பெத்தானியாவரைக்கும் அவர்களை அழைத்துக்கொண்டுபோய், தம்முடைய கைகளை உயர்த்தி, அவர்களை ஆசீர்வதித்த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வர் பெத்தானியாவரைக்கும் அவர்களை அழைத்துக்கொண்டுபோய், தம்முடைய கைகளை உயர்த்தி, அவர்களை ஆசீர்வதித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களை ஆசீர்வதிக்கையில், அவர்களை விட்டுப் பிரிந்து, பரலோகத்துக்கு எடுத்துக்கொள்ளப்பட்ட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ர்கள் அவரைப் பணிந்துகொண்டு, மிகுந்த சந்தோஷத்தோடே எருசலேமுக்குத் திரும்பி வந்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டோறும் தேவாலயத்திலே தேவனைப் புகழ்ந்து துதித்துக்கொண்டிருந்தார்கள். ஆமெ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ரதான ஆசாரியரும் அதிகாரிகளும் அவரை மரண ஆக்கினைக்குட்படுத்தி, சிலுவையில் அறை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ரதான ஆசாரியரும் அதிகாரிகளும் அவரை மரண ஆக்கினைக்குட்படுத்தி, சிலுவையில் அறை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எங்கள் கூட்டத்தைச் சேர்ந்த சில ஸ்திரீகள் அதிகாலமே கல்லறையினிடத்திற்குப்போய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எங்கள் கூட்டத்தைச் சேர்ந்த சில ஸ்திரீகள் அதிகாலமே கல்லறையினிடத்திற்குப்போய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ங்களிலே சிலர் கல்லறையினிடத்திற்குப் போய், ஸ்திரீகள் சொன்னபடியே கண்டார்கள்; அவரையோ காணவில்லை என்றார்கள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ங்களிலே சிலர் கல்லறையினிடத்திற்குப் போய், ஸ்திரீகள் சொன்னபடியே கண்டார்கள்; அவரையோ காணவில்லை என்றார்கள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வ்விதமாகப் பாடுபடவும், தமது மகிமையில் பிரவேசிக்கவும் வேண்டியதில்லையா என்று சொல்ல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ருணத்தில் தாங்கள் போகிற கிராமத்துக்குச் சமீபமானார்கள். அப்பொழுது அவர் அப்புறம் போகிறவர் போலக் காண்பித்த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ருணத்தில் தாங்கள் போகிற கிராமத்துக்குச் சமீபமானார்கள். அப்பொழுது அவர் அப்புறம் போகிறவர் போலக் காண்பித்த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ோடே அவர் பந்தியிருக்கையில், அவர் அப்பத்தை எடுத்து, ஆசீர்வதித்து, அதைப்பிட்டு, அவர்களுக்குக் கொடுத்த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ோடே அவர் பந்தியிருக்கையில், அவர் அப்பத்தை எடுத்து, ஆசீர்வதித்து, அதைப்பிட்டு, அவர்களுக்குக் 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હેલી સવારે, અઠવાડિયાના પહેલા દિવસે, સ્ત્રીઓ કબર પાસે જ્યાં ઈસુનો દેહ મૂક્યો હતો ત્યાં આવી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માટે બનાવેલા સુગંધી દ્ધવ્યો લા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ક ભારે પથ્થર કબરના દ્ધારને બંધ કરવા મૂકવામાં આવ્યો હતો. પણ સ્ત્રીઓએ જેયું કે પથ્થર ગબડ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અંદર ગઇ, પણ તેઓએ પ્રભુ ઈસુનો દેહ જો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્ત્રીઓ આ સમજી શકી નહિ જ્યારે તેઓ આ વિષે અચરજ પામતાં હતાં ત્યારે ચળકતાં લૂગડામાં બે માણસો (દૂતો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બાજુમાં આવીને ઊભ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્ત્રીઓ ઘણી ગભરાઇ ગઇ; તેઓએ તેમના મસ્તક નીચાં નમાવ્યા. તે બે માણસોએ સ્ત્રીઓને કહ્યું કે, “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ંત વ્યક્તિ છે તેને તમે અહી શા માટે શોધો છો? આ જગ્યા તો મરેલા લોકો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 અહી નથી. તે મૃત્યુમાંથી ઊઠ્યો છે! તમને યાદ છે જ્યારે તે ગાલીલમાં હતો ત્યારે શું કહ્યું હ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કહ્યું હતું કે માણસનો દીકરો દુષ્ટ માણસોને સોંપાય, વધસ્તંભ પર જડાય અને મારી નંખાય તથા ત્ર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પાછો ઊઠે એ અવશ્ય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સ્ત્રીઓને ઈસુએ જે કહ્યું હતું તે યાદ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્ત્રીઓ કબર આગળથી પાછી આવી અને અગિયાર શિષ્યો તથા બીજા શિષ્યો પાસે ગઇ. સ્ત્રીઓએ કબરમાં જે કંઈ શ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બધું તેઓ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સ્ત્રીઓમાં મગ્દલાની મરિયમ, યોહાન્ના યાકૂબની મા મરિયમ તથા કેટલીએક બીજી સ્ત્રીઓ હતી. આ સ્ત્ર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રિતોને જે કંઈ બન્યું હતું તે બધ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સ્ત્રીઓએ જે કહ્યું તે પ્રેરિતોએ માન્યું નહિ. એ વાતો મૂર્ખાઇ ભરેલી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પિતર ઊભો થયો. જો આ સાચું હોય તો તે જોવા માટે કબરે એકલો દોડ્યો. તેણે અંદર જોયું. પણ તેણે ઈસ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ાં વીંટાળ્યો હતો તે લૂગડાં જ માત્ર જોયાં. ત્યાં ફક્ત લૂગડાં જ પડેલા હતાં. ઈસુ નહતો. પિતરે જે થ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સંબધી આશ્ચર્ય પામીને એકાંત માટે દૂ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જ દિવસે શિષ્યોમાંથી બે એમ્મોસ નામના શહેરમાં જતા હતા. તે યરૂશાલેમથી લગભગ સાત માઇલ દૂર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બધા સાથે જે કંઈ બનાવો બન્યા હતા તે અંગે વાતો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તેઓ આ બાબતમાં ભેગા થઈ વાતો કરતા હતા અને ચર્ચા કરતા હતા ત્યારે ઈસુ પોતે તેઓની નજીક આ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સાથે ચા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(પણ પેલા બે માણસોને ઈસુને ઓળખવાની દષ્ટિ નહોત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ઈસુએ કહ્યું કે, “તમે ચાલતાં ચાલતાં એકબીજાની સાથે શાની ચર્ચા કરો છો?”તે બે માણસો ઊભા રહ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ચહેરા ઘણા ઉદાસ દેખા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લિયોપાસ નામના એકે ઉત્તર આપ્યો કે, “યરૂશાલેમમાં ફક્ત તું જ એકલો એવો માણસ હશે જે છેલ્લા થો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ો પહેલાં ત્યાં શું થયું છે તે તું જાણ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એ તેઓને કહ્યું કે, “કયા બનાવો?”પેલા માણસોએ તેને કહ્યું કે, “તે ઈસુ વિષે જે નાસરેથનો છે.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ધા લોકો માટે તે એક મહાન પ્રબોધક હતો. તેણે કહ્યા પ્રમાણે પરાક્રમમાં મહાન ચમત્કારો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વખતે, તેઓને ઈસુને ઓળખવાની દષ્ટિ મળી. પણ જ્યારે તેઓએ જોયું કે તે કોણ હતો ત્યારે તે અદ્ધશ્ય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ંને માણસોએ એકબીજાને કહ્યું કે, “જ્યારે ઈસુ રસ્તા પર આપણી સાથે વાત કરતો હતો ત્યારે આપણા હ્રદ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 સળગતી હતી. જ્યારે તે ધર્મલેખોના અર્થ સમજાવતો તે ઉત્સાહદાયક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તે બંને માણસો ઊભા થયા અને યરૂશાલેમ પાછા ફર્યા. યરૂશાલેમમાં તેઓએ ઈસુના શિષ્યોને ભેગા થય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. અગિયાર પ્રેરિતો અને પેલા લોકો જે તેઓની સાથ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ઓએ કહ્યું કે, “પ્રભુ, ખરેખર મૃત્યુમાંથી ઊઠ્યો છે! તેણે પોતે સિમોનને દર્શન આપ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તે બે માણસોએ રસ્તા પર જે કંઈ બન્યું હતું તે બધું કહ્યું. જ્યારે ઈસુએ રોટલીના ટુકડા ક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ઓએ ઈસુને કેવી રીતે ઓળખ્યો તે વિષે પણ વા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્યારે તે બે માણસો આ વાત કહેતા હતા, ઈસુ પોતે શિષ્યોના સમૂહમાં ઊભો રહ્યો. ઈસુએ કહ્યું કે, “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શિષ્યો આશ્ચર્ય પામ્યા. તેઓ ગભરાઇ ગયા. તેઓએ વિચાર્યું કે તેઓ ભૂત જોઈ રહ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ણ ઈસુએ કહ્યું કે, “તમે કેમ ગભરાઓ છો? તમે જે જુઓ છો તેમાં શંકા શા માટે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મારા હાથો અને પગો તરફ જુઓ. તે ખરેખર હું જ છું! મને સ્પર્શ કરો. તમે જોઈ શકશો કે મારી પાસે જીવ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 છે; ભૂતને આના જેવું શરીર હો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એ તેઓને આમ કહ્યા પછી તેણે તેઓને તેના હાથોના અને પગોના ઘા બત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શિષ્યો આનંદથી આશ્ચર્યમાં પડી ગયા હતા. ઈસુ જીવતો હતો તે જોઈને તેઓ ખૂબ ખૂબ પ્રસન્ન થયા. હજુ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જોયું તે માનવા તેઓ તૈયાર નહોતા. ઈસુએ તેઓને કહ્યું કે, “અહી તમારી પાસે કંઈ ખાવાન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ઓએ તેને એક રાંધેલી માછલીનો ટુકડ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જ્યારે શિષ્યો જોતા હતા ત્યારે ઈસુએ માછલી લીધી અને તે ખા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ઈસુએ તેઓને કહ્યું કે, “યાદ કરો જ્યારે હું તમારી સાથે હતો ત્યારે મેં એ વાતો તમને કહી હત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સાના નિયમશાસ્ત્રમાં તથા પ્રબોધકોનાં પુસ્તકોમાં તથા ગીતશાસ્ત્રમાં મારા સંબંધી જે લખેલું છે તે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ું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ઈસુએ ધર્મલેખો શિષ્યોને સમજાવ્યા. ઈસુએ તેના વિષે લખેલી વાતો સમજાવવામાં તેમને મદદ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છી ઈસુએ તેઓને કહ્યું કે, “તે લખેલું છે કે ખ્રિસ્તને મારી નાખવામાં આવશે અને ત્રીજા દિવસ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માંથ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મે આ બધું થતા જોયું-તમે સાક્ષી છો. તમારે લોકોને જઇને કહેવું જોઈએ કે તેઓના પાપો માફ થઈ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હો કે તેઓએ પસ્તાવો કરવો જોઈએ અને તેઓનાં પાપો માટે દિલગીર થવું જોઈએ. જો તેઓ આમ કરશે, ત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માફ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મારે યરૂશાલેમથી શરુંઆત કરવી જોઈએ અને મારા નામે આ બાબતનો ઉપદેશ આપવો જોઈએ. આ સુવાર્તા દુન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લોકોને કહે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ધ્યાનથી સાંભળો! મારા બાપે તમને જે વચન આપેલ છે તે હું તમને મોકલીશ. પણ જ્યાં સુધી તમે આકાશ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ાક્રમે વેષ્ટિત થાઓ ત્યાં સુધી તમારે યરૂશાલેમમાં રહેવું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 તેના શિષ્યોને યરૂશાલેમની બહાર લગભગ બેથનિયા લઈ ગયો. ઈસુએ તેના હાથ ઊંચા કર્યા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જ્યારે ઈસુ તેઓને આશીર્વાદ આપતો હતો ત્યારે તેઓથી તે છૂટો પડ્યો અને આકાશમાં લઈ જ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શિષ્યોએ તેનું ભજન કર્યુ. તેઓ યરૂશાલેમમાં પાછા ફર્યા. તેઓ ખૂબ પૂર્ણ આનંદિ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ેઓ બધો જ સમય દેવની સ્તુતિ કરતાં, મંદિરમાં રહ્યા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અમારા અધિકારીઓ અને મુખ્ય યાજકોએ મરણદંડ માટે તેને દૂર મોકલી દીધો. તેઓએ ઈસુને વધસ્તંભે ખીલ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ે જ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ને આશા હતી કે તે એક ઈસ્ત્રાએલનો ઉદ્ધાર કરનાર થશે. પણ પછી આ બધું બન્યું. અને હવે બીજું કંઈક.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ો બન્યાને આજે ત્રીજો દિવ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આજે અમારામાંની કેટલીએક સ્ત્રીઓએ અમને આશ્ચર્યજનક વાત કરી. આ વહેલી સવારે સ્ત્રીઓ કબર પાસે ગ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ઈસુના દેહને મૂક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તેઓએ ત્યાં તેનું શરીર દીઠું નહિ. તેઓએ આવીને અમને કહ્યું કે તેઓએ બે દૂતના પણ દર્શ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તોએ કહ્યું કે, “ઈસુ જીવંત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અમારા કેટલાએક જૂથ પણ કબર પાસે ગયા. ત્યાં સ્ત્રીઓએ કહ્યું તેવું જ હતું-કબર ખાલી હતી.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ું, પણ અમે ઈસુને જોય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ઈસુએ તે બે માણસોને કહ્યું કે, “તમે મૂર્ખ છો, અને ધીમા છો જે બધી વસ્તુઓ તમને પ્રબોધકોએ કહ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મજવા માટે વિશ્વાસ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્રબોધકોએ કહ્યું હતું કે ખ્રિસ્તે તેના મહિમામાં પ્રવેશતા પહેલા આ બધું સહેવું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ઈસુએ બધું સમજાવવાની શરુંઆત કરી. જે તેના સંબંધી ધર્મલેખોમાં લખાયેલું હતું. ઈસુએ મૂસ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સ્તકોથી શરુંઆત કરી અને પછી પ્રબોધકોએ તેના વિષે શું કહ્યું હતું તેની વા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 એમ્મોસના શહેરની નજીક આવ્યા અને ઈસુએ ત્યાં રોકાઇ જવાની કોઈ યોજના ના હોય તેમ આગળ જવાનું ચા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તેઓ તેને રાકવા ઈચ્છતા હતા. તેઓએ તેને આગ્રહ કર્યો, “અમારી સાથે રહે.” મોડું થયું છે લગભગ રા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ગઇ છે. તેથી તે તેઓની સાથે રહેવા અંદ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 તેઓની સાથે નીચે જમવા બેઠો અને થોડી રોટલી લીધી અને તેણે ભોજન માટે સ્તુતિ કરી અને તેના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્યા. પછી તે તેઓને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2026-10-20T03:44:31Z</dcterms:created>
  <dcterms:modified xsi:type="dcterms:W3CDTF">2026-10-20T03:44:31Z</dcterms:modified>
  <dc:title>લૂક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