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presProps" Target="presProps.xml"/>
  <Relationship Id="rId21" Type="http://schemas.openxmlformats.org/officeDocument/2006/relationships/viewProps" Target="viewProps.xml"/>
  <Relationship Id="rId2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6166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0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ண்டேன் கல்வாரியின் காட்ச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0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ண்ணில் உதிரம் சிந்துத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0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ன்பான அண்ணல் நம் இயேச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0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மக்காய் பட்ட பாடு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0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ல்வாரி மலை மீதில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0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ள்ளர்கள் மத்தியில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0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ிலுவையில் அறைந்தன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0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னக்காய் ஜீவன் விட்டாரே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0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ழும் உலகத்தி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0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வப்பிணி போக்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0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ிலுவை சுமந்து போக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0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ாட்சி கண்முன் போக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0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வ உலகத்த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0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ஜீவிக்கும் மானிடன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0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ரும் அவர் உனக்காய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0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ுருசில் தொங்கும் காட்சிய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0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8">
  <a:themeElements>
    <a:clrScheme name="Theme4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2026-10-21T01:16:30Z</dcterms:created>
  <dcterms:modified xsi:type="dcterms:W3CDTF">2026-10-21T01:16:30Z</dcterms:modified>
  <dc:title>துதிப் பாடல்கள் : 1005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