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presProps" Target="presProps.xml"/>
  <Relationship Id="rId78" Type="http://schemas.openxmlformats.org/officeDocument/2006/relationships/viewProps" Target="viewProps.xml"/>
  <Relationship Id="rId7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ஸ்ரவேலின் ராஜாவாகிய ரெமலியாவின் குமாரன் பெக்காவின் இரண்டாம் வருஷத்தில், யூதாவின் ராஜாவாகிய உசியாவின் குமாரன் யோதாம் ராஜாவா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ஸ்ரவேலின் ராஜாவாகிய ரெமலியாவின் குமாரன் பெக்காவின் இரண்டாம் வருஷத்தில், யூதாவின் ராஜாவாகிய உசியாவின் குமாரன் யோதாம் ராஜாவா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் ராஜாவாகிறபோது, இருபத்தைந்து வயதாயிருந்து, எருசலேமிலே பதினாறுவருஷம் அரசாண்டான்; சாதோக்கின் குமாரத்தியாகிய அவன் தாயின் பேர் எருச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் ராஜாவாகிறபோது, இருபத்தைந்து வயதாயிருந்து, எருசலேமிலே பதினாறுவருஷம் அரசாண்டான்; சாதோக்கின் குமாரத்தியாகிய அவன் தாயின் பேர் எருச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் கர்த்தரின் பார்வைக்குச் செம்மையானதைச் செய்தான்; தன் தகப்பனாகிய உசியா செய்தபடியெல்லாம் செய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ின் ராஜாவாகிய யெரொபெயாமின் இருபத்தேழாம் வருஷத்தில், யூதாவின் ராஜாவாகிய அமத்சியாவின் குமாரன் அசரியா ராஜாவா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ின் ராஜாவாகிய யெரொபெயாமின் இருபத்தேழாம் வருஷத்தில், யூதாவின் ராஜாவாகிய அமத்சியாவின் குமாரன் அசரியா ராஜாவா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ராஜாவாகிறபோது பதினாறு வயதாயிருந்து, ஐம்பத்திரண்டு வருஷம் எருசலேமிலே அரசாண்டான்; எருசலேம் நகரத்தாளான அவன் தாயின் பேர் எக்கோலிய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ராஜாவாகிறபோது பதினாறு வயதாயிருந்து, ஐம்பத்திரண்டு வருஷம் எருசலேமிலே அரசாண்டான்; எருசலேம் நகரத்தாளான அவன் தாயின் பேர் எக்கோலிய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ேடைகள்மாத்திரம் அகற்றப்படவில்லை; ஜனங்கள் இன்னும் மேடைகளின்மேல் பலியிட்டுத் தூபங்காட்டி வந்தார்கள்; இவன் கர்த்தருடைய ஆலயத்தின் உயர்ந்த வாசலைக் கட்டி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ேடைகள்மாத்திரம் அகற்றப்படவில்லை; ஜனங்கள் இன்னும் மேடைகளின்மேல் பலியிட்டுத் தூபங்காட்டி வந்தார்கள்; இவன் கர்த்தருடைய ஆலயத்தின் உயர்ந்த வாசலைக் கட்டி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தன் தகப்பனாகிய அமத்சியா செய்தபடியெல்லாம் கர்த்தரின் பார்வைக்குச் செம்மையானதைச் செய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யோதாமின் மற்ற வர்த்தமானங்களும், அவன் செய்தவை யாவ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டைகள் மாத்திரம் அகற்றப்படவில்லை; ஜனங்கள் இன்னும் மேடைகள் மேல் பலியிட்டுத் தூபங்காட்டிவ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டைகள் மாத்திரம் அகற்றப்படவில்லை; ஜனங்கள் இன்னும் மேடைகள் மேல் பலியிட்டுத் தூபங்காட்டிவந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ந்நாட்களிலே கர்த்தர் சீரியாவின் ராஜாவாகிய ரேத்சீனையும், ரெமலியாவின் குமாரனாகிய பெக்காவையும் யூதாவுக்கு விரோதமாக அனுப்பத்தொடங்கின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ந்நாட்களிலே கர்த்தர் சீரியாவின் ராஜாவாகிய ரேத்சீனையும், ரெமலியாவின் குமாரனாகிய பெக்காவையும் யூதாவுக்கு விரோதமாக அனுப்பத்தொடங்கின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இந்த ராஜாவை வாதித்ததினால், அவன் தன் மரணநாள்மட்டும் குஷ்டரோகியாயிருந்து, தனித்து ஒரு வீட்டிலே வாசம்பண்ணினான்; ராஜாவின் குமாரனாகிய யோதாம் அரமனை விசாரிப்புக்காரனாயிருந்து, தேசத்தின் ஜனங்களை நியாயம் விசாரித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இந்த ராஜாவை வாதித்ததினால், அவன் தன் மரணநாள்மட்டும் குஷ்டரோகியாயிருந்து, தனித்து ஒரு வீட்டிலே வாசம்பண்ணினான்; ராஜாவின் குமாரனாகிய யோதாம் அரமனை விசாரிப்புக்காரனாயிருந்து, தேசத்தின் ஜனங்களை நியாயம் விசாரித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யோதாம் தன் பிதாக்களோடே நித்திரையடைந்தபின், தன் தகப்பனாகிய தாவீதின் பட்டணத்திலே தன் பிதாக்களண்டையில் அடக்கம்பண்ணப்பட்டான்; அவன் குமாரனாகிய ஆகாஸ் அவன் ஸ்தானத்தில் ராஜாவா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யோதாம் தன் பிதாக்களோடே நித்திரையடைந்தபின், தன் தகப்பனாகிய தாவீதின் பட்டணத்திலே தன் பிதாக்களண்டையில் அடக்கம்பண்ணப்பட்டான்; அவன் குமாரனாகிய ஆகாஸ் அவன் ஸ்தானத்தில் ராஜாவா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சரியாவின் மற்ற வர்த்தமானங்களும், அவன் செய்தவை யாவ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சரியா தன் பிதாக்களோடே நித்திரையடைந்தபின், அவனைத் தாவீதின் நகரத்திலே அவன் பிதாக்களண்டையிலே அடக்கம்பண்ணினார்கள்; அவன் குமாரனாகிய யோதாம் அவன் ஸ்தானத்தில் ராஜாவா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சரியா தன் பிதாக்களோடே நித்திரையடைந்தபின், அவனைத் தாவீதின் நகரத்திலே அவன் பிதாக்களண்டையிலே அடக்கம்பண்ணினார்கள்; அவன் குமாரனாகிய யோதாம் அவன் ஸ்தானத்தில் ராஜாவா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ாவின் ராஜாவாகிய அசரியாவின் முப்பத்தெட்டாம் வருஷத்திலே யெரொபெயாமின் குமாரனாகிய சகரியா இஸ்ரவேலின்மேல் சமாரியாவிலே ஆறுமாதம் ராஜ்யபாரம்பண்ண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ாவின் ராஜாவாகிய அசரியாவின் முப்பத்தெட்டாம் வருஷத்திலே யெரொபெயாமின் குமாரனாகிய சகரியா இஸ்ரவேலின்மேல் சமாரியாவிலே ஆறுமாதம் ராஜ்யபாரம்பண்ண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ன் பிதாக்கள் செய்ததுபோல, கர்த்தரின் பார்வைக்குப் பொல்லாப்பானதைச் செய்தான்; இஸ்ரவேலைப் பாவஞ்செய்யப்பண்ணின நேபாத்தின் குமாரனாகிய யெரொபெயாமின் பாவங்களை அவன் விட்டு விலகவ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ன் பிதாக்கள் செய்ததுபோல, கர்த்தரின் பார்வைக்குப் பொல்லாப்பானதைச் செய்தான்; இஸ்ரவேலைப் பாவஞ்செய்யப்பண்ணின நேபாத்தின் குமாரனாகிய யெரொபெயாமின் பாவங்களை அவன் விட்டு விலகவி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ாபேசின் குமாரனாகிய சல்லூம் அவனுக்கு விரோதமாகக் கட்டுப்பாடுபண்ணி, ஜனத்தின் முன்பாக அவனை வெட்டிக் கொன்றுபோட்டு, அவன் ஸ்தானத்தில் ராஜாவா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ாபேசின் குமாரனாகிய சல்லூம் அவனுக்கு விரோதமாகக் கட்டுப்பாடுபண்ணி, ஜனத்தின் முன்பாக அவனை வெட்டிக் கொன்றுபோட்டு, அவன் ஸ்தானத்தில் ராஜாவா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கரியாவின் மற்ற வர்த்தமானங்கள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குமாரர் நாலாம் தலைமுறைமட்டும் இஸ்ரவேலுடைய சிங்காசனத்தின் மேல் வீற்றிருப்பார்கள் என்று கர்த்தர் யெகூவோடே சொன்ன வார்த்தை இதுதான்; அப்படியே ஆயிற்ற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குமாரர் நாலாம் தலைமுறைமட்டும் இஸ்ரவேலுடைய சிங்காசனத்தின் மேல் வீற்றிருப்பார்கள் என்று கர்த்தர் யெகூவோடே சொன்ன வார்த்தை இதுதான்; அப்படியே ஆயிற்ற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ின் ராஜாவாகிய உசியாவின் முப்பத்தொன்பதாம் வருஷத்தில் யாபேசின் குமாரனாகிய சல்லூம் ராஜாவாகி, சமாரியாவில் ஒரு மாதம் அரசாண்ட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ின் ராஜாவாகிய உசியாவின் முப்பத்தொன்பதாம் வருஷத்தில் யாபேசின் குமாரனாகிய சல்லூம் ராஜாவாகி, சமாரியாவில் ஒரு மாதம் அரசாண்ட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ாதியின் குமாரனாகிய மெனாகேம் திர்சாவிலிருந்து சமாரியாவுக்கு வந்து, யாபேசின் குமாரனாகிய சல்லூமைச் சமாரியாவிலே வெட்டிக் கொன்றுபோட்டு, அவன் ஸ்தானத்தில் ராஜாவா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ாதியின் குமாரனாகிய மெனாகேம் திர்சாவிலிருந்து சமாரியாவுக்கு வந்து, யாபேசின் குமாரனாகிய சல்லூமைச் சமாரியாவிலே வெட்டிக் கொன்றுபோட்டு, அவன் ஸ்தானத்தில் ராஜாவா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ல்லூமின் மற்ற வர்த்தமானங்களும், அவன் செய்த கட்டுப்பாட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ல்லூமின் மற்ற வர்த்தமானங்களும், அவன் செய்த கட்டுப்பாட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மெனாகேம் திப்சா பட்டணத்தையும், அதிலுள்ள யாவையும், திர்சாதொடங்கி அதின் எல்லைகளையும் முறிய அடித்தான்; அவர்கள் தனக்கு வாசலைத் திறக்கவில்லை என்று அவர்களை வெட்டி, அவர்களுடைய கர்ப்பவதிகளையெல்லாம் கீறிப்போட்ட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மெனாகேம் திப்சா பட்டணத்தையும், அதிலுள்ள யாவையும், திர்சாதொடங்கி அதின் எல்லைகளையும் முறிய அடித்தான்; அவர்கள் தனக்கு வாசலைத் திறக்கவில்லை என்று அவர்களை வெட்டி, அவர்களுடைய கர்ப்பவதிகளையெல்லாம் கீறிப்போட்ட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ூதாவின் ராஜாவாகிய அசரியாவின் முப்பத்தொன்பதாம் வருஷத்தில், காதியின் குமாரனாகிய மெனாகேம் இஸ்ரவேல்மேல் ராஜாவாகி சமாரியாவிலே பத்துவருஷம் ராஜ்யபாரம்பண்ணி, அவன் தன் நாட்களிலெல்லாம் கர்த்தரின் பார்வைக்குப் பொல்லாப்பானதைச் செய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ூதாவின் ராஜாவாகிய அசரியாவின் முப்பத்தொன்பதாம் வருஷத்தில், காதியின் குமாரனாகிய மெனாகேம் இஸ்ரவேல்மேல் ராஜாவாகி சமாரியாவிலே பத்துவருஷம் ராஜ்யபாரம்பண்ணி, அவன் தன் நாட்களிலெல்லாம் கர்த்தரின் பார்வைக்குப் பொல்லாப்பானதைச் செய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ஸ்ரவேலைப் பாவஞ்செய்யப்பண்ணின நேபாத்தின் குமாரனாகிய யெரொபெயாமின் பாவங்களை விட்டு விலகாதிருந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ஸ்ரவேலைப் பாவஞ்செய்யப்பண்ணின நேபாத்தின் குமாரனாகிய யெரொபெயாமின் பாவங்களை விட்டு விலகாதிருந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சீரியாவின் ராஜாவாகிய பூல், தேசத்திற்கு விரோதமாய் வந்தான்; அப்பொழுது மெனாகேம் பூலின் உதவியினால் ராஜ்யபாரத்தை தன் கையில் பலப்படுத்தும்பொருட்டு, அவனுக்கு ஆயிரம் தாலந்து வெள்ளி கொடுத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சீரியாவின் ராஜாவாகிய பூல், தேசத்திற்கு விரோதமாய் வந்தான்; அப்பொழுது மெனாகேம் பூலின் உதவியினால் ராஜ்யபாரத்தை தன் கையில் பலப்படுத்தும்பொருட்டு, அவனுக்கு ஆயிரம் தாலந்து வெள்ளி கொடுத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ந்தப் பணத்தை அசீரியாவின் ராஜாவுக்குக் கொடுக்கும்படி, மெனாகேம் இஸ்ரவேலில் பலத்த ஐசுவரியவான்களிடத்தில் ஆள் ஒன்றிற்கு ஐம்பது வெள்ளிச் சேக்கல் தண்டினான்; அப்படியே அசீரியாவின் ராஜா தேசத்திலே நிற்காமல் திரும்பிப்போன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ந்தப் பணத்தை அசீரியாவின் ராஜாவுக்குக் கொடுக்கும்படி, மெனாகேம் இஸ்ரவேலில் பலத்த ஐசுவரியவான்களிடத்தில் ஆள் ஒன்றிற்கு ஐம்பது வெள்ளிச் சேக்கல் தண்டினான்; அப்படியே அசீரியாவின் ராஜா தேசத்திலே நிற்காமல் திரும்பிப்போன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ந்தப் பணத்தை அசீரியாவின் ராஜாவுக்குக் கொடுக்கும்படி, மெனாகேம் இஸ்ரவேலில் பலத்த ஐசுவரியவான்களிடத்தில் ஆள் ஒன்றிற்கு ஐம்பது வெள்ளிச் சேக்கல் தண்டினான்; அப்படியே அசீரியாவின் ராஜா தேசத்திலே நிற்காமல் திரும்பிப்போன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ெனாகேமின் மற்ற வர்த்தமானங்களும், அவன் செய்தவை யாவ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ெனாகேமின் மற்ற வர்த்தமானங்களும், அவன் செய்தவை யாவ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ெனாகேம் தன் பிதாக்களோடு நித்திரையடைந்தபின், அவன் குமாரனாகிய பெக்காகியா அவன் ஸ்தானத்தில் ராஜாவான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ூதாவின் ராஜாவாகிய அசரியாவின் ஐம்பதாம் வருஷத்தில், மெனாகேமின் குமாரனாகிய பெக்காகியா இஸ்ரவேலின் மேல் ராஜாவாகி சமாரியாவிலே இரண்டு வருஷம் ராஜ்யபாரம்பண்ணி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ூதாவின் ராஜாவாகிய அசரியாவின் ஐம்பதாம் வருஷத்தில், மெனாகேமின் குமாரனாகிய பெக்காகியா இஸ்ரவேலின் மேல் ராஜாவாகி சமாரியாவிலே இரண்டு வருஷம் ராஜ்யபாரம்பண்ணி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ின் பார்வைக்குப் பொல்லாப்பானதைச் செய்தான்; அவன் இஸ்ரவேலைப் பாவஞ்செய்யப்பண்ணின நேபாத்தின் குமாரனாகிய யெரொபெயாமின் பாவங்களை விட்டு விலகவில்லை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ின் பார்வைக்குப் பொல்லாப்பானதைச் செய்தான்; அவன் இஸ்ரவேலைப் பாவஞ்செய்யப்பண்ணின நேபாத்தின் குமாரனாகிய யெரொபெயாமின் பாவங்களை விட்டு விலகவில்லை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னாலும் ரெமலியாவின் குமாரனாகிய பெக்கா என்னும் அவனுடைய சேர்வைக்காரன் அவனுக்கு விரோதமாய்க் கட்டுப்பாடுபண்ணி, கீலேயாத் புத்திரரில் ஐம்பதுபேரைக் கூட்டிக்கொண்டு, அவனையும் அர்கோபையும் ஆசியேயையும்; ராஜாவின் வீடாகிய அரமனையிலே சமாரியாவில் வெட்டிக் கொன்றுபோட்டு, அவன் ஸ்தானத்தில் ராஜாவான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னாலும் ரெமலியாவின் குமாரனாகிய பெக்கா என்னும் அவனுடைய சேர்வைக்காரன் அவனுக்கு விரோதமாய்க் கட்டுப்பாடுபண்ணி, கீலேயாத் புத்திரரில் ஐம்பதுபேரைக் கூட்டிக்கொண்டு, அவனையும் அர்கோபையும் ஆசியேயையும்; ராஜாவின் வீடாகிய அரமனையிலே சமாரியாவில் வெட்டிக் கொன்றுபோட்டு, அவன் ஸ்தானத்தில் ராஜாவான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னாலும் ரெமலியாவின் குமாரனாகிய பெக்கா என்னும் அவனுடைய சேர்வைக்காரன் அவனுக்கு விரோதமாய்க் கட்டுப்பாடுபண்ணி, கீலேயாத் புத்திரரில் ஐம்பதுபேரைக் கூட்டிக்கொண்டு, அவனையும் அர்கோபையும் ஆசியேயையும்; ராஜாவின் வீடாகிய அரமனையிலே சமாரியாவில் வெட்டிக் கொன்றுபோட்டு, அவன் ஸ்தானத்தில் ராஜாவான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ெக்காகியாவின் மற்ற வர்த்தமானங்களும், அவன் செய்தவை யாவ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ெக்காகியாவின் மற்ற வர்த்தமானங்களும், அவன் செய்தவை யாவ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ூதாவின் ராஜாவாகிய அசரியாவின் ஐம்பத்திரண்டாம் வருஷத்தில், ரெமலியாவின் குமாரனாகிய பெக்கா இஸ்ரவேலின்மேல் ராஜாவாகி சமாரியாவிலே இருபதுவருஷம் ராஜ்யபாரம்பண்ணி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ூதாவின் ராஜாவாகிய அசரியாவின் ஐம்பத்திரண்டாம் வருஷத்தில், ரெமலியாவின் குமாரனாகிய பெக்கா இஸ்ரவேலின்மேல் ராஜாவாகி சமாரியாவிலே இருபதுவருஷம் ராஜ்யபாரம்பண்ணி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ர்த்தரின் பார்வைக்கு பொல்லாப்பானதைச் செய்தான்; இஸ்ரவேலைப் பாவஞ்செய்யப்பண்ணின நேபாத்தின் குமாரனாகிய யெரொபெயாமின் பாவங்களை அவன் விட்டு விலகவில்லை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ர்த்தரின் பார்வைக்கு பொல்லாப்பானதைச் செய்தான்; இஸ்ரவேலைப் பாவஞ்செய்யப்பண்ணின நேபாத்தின் குமாரனாகிய யெரொபெயாமின் பாவங்களை அவன் விட்டு விலகவில்லை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ின் ராஜாவாகிய பெக்காவின் நாட்களில் அசீரியாவின் ராஜாவாகிய திகிலாத்பிலேசர் வந்து, ஈயோனையும், பெத்மாக்கா என்னும் ஆபேலையும், யனோவாகையும், கேதேசையும், ஆத்சோரையும், கீலேயாத்தையும், கலிலேயாவாகிய நப்தலி தேசமனைத்தையும் பிடித்து, குடிகளைச் சிறையாக அசீரியாவுக்குக் கொண்டுபோன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ின் ராஜாவாகிய பெக்காவின் நாட்களில் அசீரியாவின் ராஜாவாகிய திகிலாத்பிலேசர் வந்து, ஈயோனையும், பெத்மாக்கா என்னும் ஆபேலையும், யனோவாகையும், கேதேசையும், ஆத்சோரையும், கீலேயாத்தையும், கலிலேயாவாகிய நப்தலி தேசமனைத்தையும் பிடித்து, குடிகளைச் சிறையாக அசீரியாவுக்குக் கொண்டுபோன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ின் ராஜாவாகிய பெக்காவின் நாட்களில் அசீரியாவின் ராஜாவாகிய திகிலாத்பிலேசர் வந்து, ஈயோனையும், பெத்மாக்கா என்னும் ஆபேலையும், யனோவாகையும், கேதேசையும், ஆத்சோரையும், கீலேயாத்தையும், கலிலேயாவாகிய நப்தலி தேசமனைத்தையும் பிடித்து, குடிகளைச் சிறையாக அசீரியாவுக்குக் கொண்டுபோன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ஏலாவின் குமாரனாகிய ஓசெயா ரெமலியாவின் குமாரனாகிய பெக்காவுக்கு விரோதமாய் கட்டுப்பாடுபண்ணி, அவனை உசியாவின் குமாரனாகிய யோதாமை இருபதாம் வருஷத்தில் வெட்டிக் கொன்றுபோட்டு, அவன் ஸ்தானத்தில் ராஜாவான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ஏலாவின் குமாரனாகிய ஓசெயா ரெமலியாவின் குமாரனாகிய பெக்காவுக்கு விரோதமாய் கட்டுப்பாடுபண்ணி, அவனை உசியாவின் குமாரனாகிய யோதாமை இருபதாம் வருஷத்தில் வெட்டிக் கொன்றுபோட்டு, அவன் ஸ்தானத்தில் ராஜாவான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ெக்காவின் மற்ற வர்த்தமானங்களும், அவன் செய்தவை யாவ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ெக்காவின் மற்ற வர்த்தமானங்களும், அவன் செய்தவை யாவ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8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ಇಸ್ರಾಯೇಲಿನ ಅರಸನಾದಂಥ, ರೆಮಲ್ಯನ ಮಗನಾದ, ಪೆಕಹನ ಆಳ್ವಿಕೆಯ ಎರಡನೇ ವರುಷದಲ್ಲಿ ಯೆಹೂದದ ಅರಸನಾದಂಥ, ಉಜ್ಜೀಯನ ಮ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ದ, ಯೋತಾಮನು ಆಳಲು ಆರಂಭ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ಅವನು ಆಳಲು ಆರಂಭಿಸಿದಾಗ ಇಪ್ಪತ್ತೈದು ವರುಷ ದವನಾಗಿದ್ದು ಯೆರೂಸಲೇಮಿನಲ್ಲಿ ಹದಿನಾರು ವರುಷ ಆಳಿದನು. ಅವನ ತಾಯಿ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ಾದೋಕನ ಮಗಳಾ ಗಿದ್ದ ಯೆರೂಷ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ಅವನು ತನ್ನ ತಂದೆಯಾದ ಉಜ್ಜೀಯನು ಮಾಡಿದ ಪ್ರಕಾರವೇ ಮಾಡಿ ಕರ್ತನ ಸಮ್ಮುಖದಲ್ಲಿ ಒಳ್ಳೆಯದಾದದ್ದನ್ನು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ಸ್ರಾಯೇಲಿನ ಅರಸನಾದ ಯಾರೊ ಬ್ಬಾಮನ ಆಳ್ವಿಕೆಯ ಇಪ್ಪತ್ತೇಳನೇ ವರುಷ ದಲ್ಲಿ ಯೆಹೂದದ ಅರಸನಾಗಿರುವ ಅಮಚ್ಯನ ಮಗ 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ಜರ್ಯನು ಆಳಲು ಆರಂಭ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ನು ಆಳಲು ಆರಂಭಿಸಿದಾಗ ಹದಿನಾರು ವರುಷದವ ನಾಗಿದ್ದು ಯೆರೂಸಲೇಮಿನಲ್ಲಿ ಐವತ್ತೆರಡು ವರುಷ ಆಳಿದನು. ಅವನ ತಾಯ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ಸರು ಯೆಕೊಲ್ಯಳು; ಅವಳು ಯೆರೂಸಲೇಮಿನವ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ಇವನು ಕರ್ತನ ಮನೆಗೆ ಎತ್ತರವಾದ ಬಾಗಲನ್ನು ಕಟ್ಟಿಸಿದನು. ಆದರೆ ಉನ್ನತ ಸ್ಥಳಗಳು ತೆಗೆಯಲ್ಪಡಲಿಲ್ಲ; ಜನರು ಇ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ನ್ನತ ಸ್ಥಳಗಳ ಮೇಲೆ ಬಲಿಗಳನ್ನೂ ಧೂಪವನ್ನೂ ಅರ್ಪಿಸುತ್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ವನು ತನ್ನ ತಂದೆಯಾದ ಅಮಚ್ಯನು ಮಾಡಿದ ಎಲ್ಲಾದರ ಹಾಗೆ ಕರ್ತನ ಸನ್ನಿಧಿಯಲ್ಲಿ ಒಳ್ಳೆಯದನ್ನು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ಯೋತಾಮನ ಇತರ ಕ್ರಿಯೆಗಳೂ ಅವನು ಮಾಡಿದ ಎಲ್ಲವೂ ಯೆಹೂದದ ಅರಸುಗಳ ವೃತಾಂತಗಳ ಪುಸ್ತಕದಲ್ಲಿ ಬರೆಯಲ್ಪಟ್ಟ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ದರೆ ಉನ್ನತ ಸ್ಥಳಗಳು ಕೆಡವಲ್ಪಡಲಿಲ್ಲ; ಜನರು ಇನ್ನೂ ಉನ್ನತ ಸ್ಥಳಗಳ ಮೇಲೆ ಬಲಿಗಳನ್ನು ಅರ್ಪಿಸಿ ಧೂಪ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್ಪಿಸುತ್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ಆ ದಿವಸಗಳಲ್ಲಿ ಕರ್ತನು ಅರಾ ಮ್ಯರ ಅರಸನಾದ ರೆಚೀನನನ್ನೂ ರೆಮಲ್ಯನ ಮಗನಾದ ಪೆಕಹನನ್ನೂ ಯೆಹೂದದ ಮೇಲೆ ಕಳುಹಿಸ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ರಂಭಿ 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ರ್ತನು ಅರಸನನ್ನು ಹೊಡೆದದ್ದರಿಂದ ಅವನು ತನ್ನ ಜೀವದಿಂದಿರು ವರೆಗೂ ಕುಷ್ಠರೋಗಿಯಾಗಿದ್ದು ಪ್ರತ್ಯೇಕವಾದ ಮನೆ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ಸವಾಗಿದ್ದನು. ಅರಸನ ಮಗನಾದ ಯೋತಾಮನು ಮನೆ ಯಜಮಾನನಾಗಿದ್ದು ದೇಶದ ಜನರಿಗೆ ನ್ಯಾಯ ತೀರಿಸುತ್ತ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ಯೋತಾಮನು ತನ್ನ ಪಿತೃಗಳ ಸಂಗಡ ನಿದ್ರಿಸಿದನು. ಅವನನ್ನು ಅವನ ತಂದೆಯಾದ ದಾವೀ ದನ ಪಟ್ಟಣದಲ್ಲಿ ತನ್ನ ಪಿತೃಗಳ ಸ್ಮಶಾ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ೂಮಿಯಲ್ಲಿ ಹೂಣಿಟ್ಟರು. ಅವನ ಮಗನಾದ ಆಹಾಜನು ಅವನಿಗೆ ಬದಲಾಗಿ ಅರಸನಾ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ಜರ್ಯನ ಇತರ ಕ್ರಿಯೆಗಳೂ ಅವನು ಮಾಡಿದ ಎಲ್ಲವೂ ಯೆಹೂದದ ಅರಸುಗಳ ವೃತಾಂತಗಳ ಪುಸ್ತಕದಲ್ಲಿ ಬರೆಯಲ್ಪಡಲಿ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ಜರ್ಯನು ತನ್ನ ಪಿತೃಗಳ ಸಂಗಡ ನಿದ್ರಿಸಿದನು; ಅವನನ್ನು ದಾವೀದನ ಪಟ್ಟಣದಲ್ಲಿ ಅವನ ಪಿತೃಗಳ ಸ್ಮಶಾನ ಭೂಮಿ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ೂಣಿಟ್ಟರು; ಅವನ ಮಗನಾದ ಯೋತಾಮನು ಅವನಿಗೆ ಬದಲಾಗಿ ಅರಸನಾ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ಯೆಹೂದದ ಅರಸನಾದ ಅಜರ್ಯನ ಆಳ್ವಿಕೆಯ ಮೂವತ್ತೆಂಟನೇ ವರುಷದಲ್ಲಿ ಯಾರೊಬ್ಬಾಮನ ಮಗ ನಾದ ಜೆಕರ್ಯ ಇಸ್ರಾಯೇಲಿನ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ಾರ್ಯ ದಲ್ಲಿ ಆರು ತಿಂಗಳು ಆ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ವನು ತನ್ನ ಪಿತೃಗಳು ಮಾಡಿದ ಪ್ರಕಾರ ಕರ್ತನ ದೃಷ್ಟಿಯಲ್ಲಿ ಕೆಟ್ಟದ್ದನ್ನು ಮಾಡಿದನು. ಅವನು ಇಸ್ರಾಯೇಲನ್ನು ಪಾಪಮಾಡ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ೇರೇಪಿಸಿದ ನೆಬಾಟನ ಮಗನಾದ ಯಾರೊಬ್ಬಾಮನ ಪಾಪಗಳನ್ನು ತೊರೆದುಬಿ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ಗ ಯಾಬೇಷನ ಮಗನಾದ ಶಲ್ಲೂಮನು ಅವನ ಮೇಲೆ ಒಳಸಂಚು ಮಾಡಿ ಜನರ ಮುಂದೆ ಅವನನ್ನು ಹೊಡೆದು ಕೊಂದು ಹಾಕಿ ಅವನಿಗೆ ಬದಲ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ಾ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ಇಗೋ, ಜೆಕರ್ಯನ ಇತರ ಕ್ರಿಯೆಗಳು ಇಸ್ರಾಯೇಲಿನ ಅರಸು ಗಳ ವೃತಾಂತಗಳ ಪುಸ್ತಕದಲ್ಲಿ ಬರೆಯಲ್ಪಟ್ಟ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ಿನ್ನ ಕುಮಾರರು ನಾಲ್ಕನೇ ಸಂತತಿಯ ವರೆಗೂ ಇಸ್ರಾಯೇಲಿನ ಸಿಂಹಾಸನದ ಮೇಲೆ ಕುಳಿತಿರುವರು ಎಂದು ಕರ್ತನು ಯೇಹುವ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 ವಾಕ್ಯವು ಇದೇ; ಹೀಗೆಯೇ ಆ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ಯೆಹೂದದ ಅರಸನಾದ ಉಜ್ಜೀಯನ ಆಳ್ವಿಕೆಯ ಮೂವತ್ತೊಂಭತ್ತನೇ ವರುಷದಲ್ಲಿ ಯಾಬೇಷನ ಮಗ ನಾದ ಶಲ್ಲೂಮನು ಆಳಲು ಆರಂಭ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ಾರ್ಯ ದಲ್ಲಿ ಒಂದು ತಿಂಗಳು ಆ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ಯಾಕಂದರೆ ಗಾದಿಯ ಮಗನಾದ ಮೆನಹೇಮನು ತಿರ್ಚದಿಂದ ಹೊರಟು ಹೋಗಿ ಸಮಾರ್ಯಕ್ಕೆ ಬಂದು ಸಮಾರ್ಯ ದಲ್ಲಿ ಯಾಬೇಷನ ಮಗ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ಲ್ಲೂಮನನ್ನು ಹೊಡೆದು ಕೊಂದುಹಾಕಿ ಅವನಿಗೆ ಬದಲಾಗಿ ಅರಸ ನಾ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ಇಗೋ, ಶಲ್ಲೂಮನ ಇತರ ಕ್ರಿಯೆಗಳೂ ಅವನು ಮಾಡಿದ ಒಳಸಂಚೂ ಇಸ್ರಾಯೇಲಿನ ಅರಸು ಗಳ ವೃತಾಂತಗಳ ಪುಸ್ತಕ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ೆಯಲ್ಪಟ್ಟ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ಗ ಮೆನಹೇಮನು ತಿಪ್ಸಹನ್ನೂ ಅದರಲ್ಲಿ ಇದ್ದ ಎಲ್ಲರನ್ನೂ ತಿರ್ಚ ಮೊದಲುಗೊಂಡು ಅದರ ಮೇರೆಗಳನ್ನೂ ಹಾಳುಮಾಡಿದನು.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ಮ್ಮ ಬಾಗಲುಗಳನ್ನು ತನಗೆ ತೆರೆಯದೆ ಇದ್ದದರಿಂದ ಅವರನ್ನು ಹೊಡೆದನು; ಅದರಲ್ಲಿರುವ ಗರ್ಭಿಣಿಯರನ್ನೆಲ್ಲಾ ಸೀಳ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ಯೆಹೂದದ ಅರಸನಾದ ಅಜರ್ಯನ ಆಳ್ವಿಕೆಯ ಮೂವತ್ತೊಂಭತ್ತನೇ ವರುಷದಲ್ಲಿ ಗಾದಿಯ ಮಗ ನಾದ ಮೆನಹೇಮನು ಇಸ್ರಾಯೇಲಿನ ಮೇಲೆ ಆ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ಾರಂಭಿಸಿ ಸಮಾರ್ಯದಲ್ಲಿ ಹತ್ತು ವರುಷ ಆ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ನು ಕರ್ತನ ದೃಷ್ಟಿಯಲ್ಲಿ ಕೆಟ್ಟದ್ದನ್ನು ಮಾಡಿದನು; ಅವನು ತನ್ನ ದಿವಸಗಳಲ್ಲೆಲ್ಲಾ ಇಸ್ರಾಯೇಲನ್ನು ಪಾಪಮಾಡ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ೇರೇಪಿಸಿದ ನೆಬಾಟನ ಮಗನಾದ ಯಾರೊಬ್ಬಾಮನ ಪಾಪಗಳನ್ನು ತೊರೆದುಬಿ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ದರೆ ಅಶ್ಶೂರದ ಅರಸನಾದ ಪೂಲನು ದೇಶದ ಮೇಲೆ ಬಂದನು. ಆಗ ಮೆನಹೇಮನು ರಾಜ್ಯವನ್ನು ತನ್ನ ಕೈಯಲ್ಲಿ ಧೃಢಪಡಿಸಲು ಅವನ ಕ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 ಸಂಗಡ ಇರುವ ಹಾಗೆ ಪೂಲನಿಗೆ ಸಾವಿರ ಬೆಳ್ಳಿ ತಲಾಂತು ಗಳನ್ನು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ಮೆನಹೇಮನು ಈ ಹಣವನ್ನು ಇಸ್ರಾಯೇಲಿನವರಿಂದ ಬರಮಾಡಿದನು. ಹೇಗಂದರೆ, ಅಶ್ಶೂರದ ಅರಸನಿಗೆ ಕೊಡಲು ಎಲ್ಲಾ ಐಶ್ವರ್ಯವಂ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ಿಂದ ತಲಾ ಐವತ್ತು ಬೆಳ್ಳಿ ಶೆಕೇಲುಗಳನ್ನು ತೆಗೆದು ಕೊಂಡನು. ಆದದರಿಂದ ಅಶ್ಶೂರದ ಅರಸನು ದೇಶ ದಲ್ಲಿ ನಿಲ್ಲದೆ ತಿರಿ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ಮೆನಹೇಮನ ಇತರ ಕ್ರಿಯೆಗಳೂ ಅವನು ಮಾಡಿದ ಎಲ್ಲವೂ ಇಸ್ರಾಯೇಲಿನ ಅರಸುಗಳ ವೃತ್ತಾಂತಗಳ ಪುಸ್ತಕ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ೆಯಲ್ಪಡಲಿ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ಮೆನಹೇಮನು ತನ್ನ ಪಿತೃ ಗಳ ಸಂಗಡ ನಿದ್ರಿಸಿದನು; ಅವನ ಮಗನಾದ ಪೆಕ ಹನು ಅವನಿಗೆ ಬದಲಾಗಿ ಅರಸನಾದ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ಯೆಹೂದದ ಅರಸನಾದ ಅಜರ್ಯನ ಆಳ್ವಿಕೆಯ ಐವತ್ತನೇ ವರುಷದಲ್ಲಿ ಮೆನಹೇಮನ ಮಗನಾದ ಪೆಕಹನು ಸಮಾರ್ಯದಲ್ಲಿ ಇಸ್ರಾಯೇಲಿನ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ರಡು ವರುಷ ಆ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ಅವನು ಕರ್ತನ ಸಮ್ಮುಖ ದಲ್ಲಿ ಕೆಟ್ಟದ್ದನ್ನು ಮಾಡಿದನು; ಅವನು ಇಸ್ರಾಯೇಲನ್ನು ಪಾಪಮಾಡಲು ಪ್ರೇರೇಪಿಸಿದ ನೆಬಾಟನ ಮಗನ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ಂಥ ಯಾರೊಬ್ಬಾಮನ ಪಾಪಗಳನ್ನು ತೊರೆಯ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ದರೆ ಅವನ ಅಧಿಪತಿಯಾದಂಥ, ರೆಮಲ್ಯನ ಮಗನಾದ ಪೆಕಹನು ಅವನ ಮೇಲೆ ಒಳಸಂಚು ಮಾಡಿ ಅರ್ಗೋಬನ್ನೂ ಅರ್ಯೇಯನ್ನೂ ಗಿಲ್ಯಾದ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ರಲ್ಲಿ ಐವತ್ತು ಮಂದಿಯನ್ನೂ ತನ್ನ ಸಂಗಡ ಕೂಡಿಸಿ ಕೊಂಡು ಸಮಾರ್ಯದಲ್ಲಿ ಅರಸನಿಗಿದ್ದ ಅರಮನೆ ಯೊಳಗೆ ಅವನನ್ನು ಕೊಂದುಹಾಕ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ಿಗೆ ಬದಲಾಗಿ ಅರಸನಾ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ಇಗೋ, ಪೆಕಹನ ಇತರ ಕ್ರಿಯೆ ಗಳೂ ಅವನು ಮಾಡಿದ್ದೆಲ್ಲವೂ ಇಸ್ರಾಯೇಲಿನ ಅರಸು ಗಳ ವೃತಾಂತಗಳ ಪುಸ್ತಕ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ೆಯಲ್ಪಟ್ಟ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ಯೆಹೂದದ ಅರಸನಾದ ಅಜರ್ಯನ ಆಳ್ವಿಕೆಯ ಐವತ್ತೆರಡನೇ ವರುಷದಲ್ಲಿ ರೆಮಲ್ಯನ ಮಗನಾದ ಪೆಕಹನು ಇಸ್ರಾಯೇಲಿನ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ಾರ್ಯದಲ್ಲಿ ಆಳಲು ಆರಂಭಿಸಿ ಇಪ್ಪತ್ತು ವರುಷ ಆ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ಅವನು ಕರ್ತನ ಸಮ್ಮುಖದಲ್ಲಿ ಕೆಟ್ಟದ್ದನ್ನು ಮಾಡಿ ದನು; ಅವನು ಇಸ್ರಾಯೇಲ್ಯರನ್ನು ಪಾಪಮಾಡಲು ಪ್ರೇರೇಪಿಸಿದ ನೆಬಾಟ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ಗನಾದ ಯಾರೊಬ್ಬಾಮನ ಪಾಪಗಳನ್ನು ತೊರೆದುಬಿ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ಇಸ್ರಾಯೇಲಿನ ಅರಸನಾದ ಪೆಕಹನ ದಿವಸಗಳಲ್ಲಿ ಅಶ್ಶೂರದ ಅರಸ ನಾದ ತಿಗ್ಲತ್ಪಿಲೆಸೆರನು ಬಂದು ನೆಫ್ತಾಲಿಯ ದೇಶ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ಯ್ಯೋನನ್ನೂ ಅಬೇಲ್ಬೆತ್ಮಾಕವನ್ನೂ ಯಾನೋಹ ವನ್ನೂ ಕೆದೆಷನ್ನೂ ಹಾಚೋರನ್ನೂ ಗಿಲ್ಯಾದನ್ನೂ ಗಲಿಲಾಯವನ್ನೂ ಹಿಡು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ರನ್ನು ಸೆರೆಯಾಗಿ ಅಶ್ಯೂರಿಗೆ ಒಯ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ಇದಲ್ಲದೆ ಉಜ್ಜೀಯನ ಮಗ ನಾದ ಯೋತಾಮನ ಇಪ್ಪತ್ತನೇ ವರುಷದಲ್ಲಿ ಏಲನ ಮಗನಾದ ಹೋಶೆಯನು ರೆಮಲ್ಯನ ಮಗನಾದ ಪೆಕಹನ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ಳಸಂಚು ಮಾಡಿ ಅವನನ್ನು ಸಂಹರಿಸಿ ಅವನಿಗೆ ಬದಲಾಗಿ ಅರಸನಾ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ಇಗೋ, ಪೆಕಹನ ಇತರ ಕ್ರಿಯೆಗಳೂ ಅವನು ಮಾಡಿದ್ದೆಲ್ಲವೂ ಇಸ್ರಾಯೇಲಿನ ಅರಸುಗಳ ವೃತಾಂತಗಳ ಪುಸ್ತಕ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ೆಯಲ್ಪಟ್ಟ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2026-10-20T05:19:43Z</dcterms:created>
  <dcterms:modified xsi:type="dcterms:W3CDTF">2026-10-20T05:19:43Z</dcterms:modified>
  <dc:title>2 ಅರಸುಗಳು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