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உங்கள் பிதாக்களின்மேல் கடுங்கோபமா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பிதாக்கள் எங்கே? தீர்க்கதரிசிகள் என்றென்றைக்கும் உயிரோடிருப்பா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, என்னோடே பேசின தூதனுக்கு நல்வார்த்தைகளையும் ஆறுதலான வார்த்தைகளையும் பிரதியுத்தரமாகச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 கண்களை ஏறெடுத்துப்பார்த்தபோது, இதோ, நாலு கொம்புகளைக் 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எனக்கு நாலு தொழிலாளிகளைக் காண்ப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दारा के राज्य के दूसरे वर्ष के आठवें महीने में जकर्याह भविष्यद्वक्ता के पास जो बेरेक्याह का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इद्दो का पोता था, यहोवा का यह वचन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तुम लोगों के पुरखाओं से बहुत ही क्रोधित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लिये तू इन लोगों से कह, सेनाओं का यहोवा यों कहता है: तुम मेरी ओर फिरो, सेनाओं के यहोवा की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, तब मैं तुम्हारी ओर फिरूंगा, सेनाओं के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अपने पुरखाओं के समान न बनो, उन से तो अगले भविष्यद्वक्ता यह पुकार पुकारकर कहते थे कि सेनाओ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यों कहता है, अपने बुरे मार्गों से, और अपने बुरे कामों से फिरो; परन्तु उन्होंने न तो सुना,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ओर ध्यान दिय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ुम्हारे पुरखा कहां रहे? और भविष्यद्वक्ता क्या सदा जीवित रह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न्तु मेरे वचन और मेरी आज्ञाएं जिन को मैं ने अपने दास नबियों को दिया था, क्या वे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खाओं पर पूरी न हुई? तब उन्होंने मन फिराया और कहा, सेनाओं के यहोवा ने हमारे चालचलन और काम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हम से जैसा व्यवहार करने को कहा था, वैसा ही उसने हम को बदला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दारा के दूसरे वर्ष के शबात नाम ग्यारहवें महीने के चौबीसवें दिन को जकर्याह नबी के पास जो बेरेक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ुत्र और इद्दो का पोता था, यहोवा का वचन यों पहुंचा 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ने रात को स्वप्न में क्या देखा कि एक पुरूष लाल घोड़े पर चढ़ा हुआ उन मेंहदियों के बीच खड़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नीचे स्थान में हैं, और उसके पीछे लाल और सुरंग और श्वेत घोड़े भी ख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ैं ने कहा, हे मेरे प्रभु ये कौन हैं? तब जो दूत मुझ से बातें करता था, उसने मुझ से कहा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बताऊंगा कि ये कौन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जो पुरूष मेंहदियों के बीच खड़ा था, उसने कहा, यह वे हैं जिन को यहोवा ने पृथ्वी पर सैर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ूमने के लिये भे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उन्होंने यहोवा के उस दूत से जो मेंहदियों के बीच खड़ा था, कहा, हम ने पृथ्वी पर सैर किया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देखा कि सारी पृथ्वी में शान्ति और चै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वा के दूत ने कहा, हे सेनाओं के यहोवा, तू जो यरूशलेम और यहूदा के नगरों पर सत्तर वर्ष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ोधित है, सो तू उन पर कब तक दया न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ने उत्तर में उस दूत से जो मुझ से बातें करता था, अच्छी अच्छी और शान्ति की बातें क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जो दूत मुझ से बातें करता था, उसने मुझ से कहा, तू पुकार कर कह कि सेनाओं का 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यरूशलेम और सिय्योन के लिये बड़ी जलन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ो जातियां सुख से रहती हैं, उन से मैं क्रोधित हूं; क्योंकि मैं ने तो थोड़ा से क्रोध कि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उन्होंने विपत्ति को बढ़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 कारण यहोवा यों कहता है, अब मैं दया कर के यरूशलेम को लौट आया हूं; मेरा भवन उस में बने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पर नापने की डोरी डाली जाएगी, सेनाओं के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यह भी पुकार कर कह कि सेनाओं का यहोवा यों कहता है, मेरे नगर फिर उत्तम वस्तुओं से भर 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होवा फिर सिय्योन को शान्ति देगा; और यरूशलेम को फिर अपना ठहर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मैं ने जो आंखें उठाई, तो क्या देखा कि चार सींग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जो दूत मुझ से बातें करता था, उस से मैं ने पूछा, ये क्या हैं? उसने मुझ से कहा, ये वे ही सी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जिन्होंने यहूदा और इस्राएल और यरूशलेम को तितर-बित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यहोवा ने मुझे चार लोहार दि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मैं ने पूछा, ये क्या करने को आए हैं? उसने कहा, ये वे ही सींग हैं, जिन्होंने यहूदा को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ितर-बितर किया कि कोई सिर न उठा सका; परन्तु ये लोग उन्हें भगाने के लिये और उन जातियों के सींग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ट डालने के लिये आए हैं जिन्होंने यहूदा के देश को तितर-बितर करने के लिये उनके विरुद्ध अप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ंग उठाए थ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2026-10-20T08:37:57Z</dcterms:created>
  <dcterms:modified xsi:type="dcterms:W3CDTF">2026-10-20T08:37:57Z</dcterms:modified>
  <dc:title>जकरयाह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