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you has he quickened, who were dead in trespasses and si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rein in time past all of you walked according to the course of this world, according to the prince of the power of the air, the spirit that now works in the children of disobedienc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rein in time past all of you walked according to the course of this world, according to the prince of the power of the air, the spirit that now works in the children of disobedienc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rein in time past all of you walked according to the course of this world, according to the prince of the power of the air, the spirit that now works in the children of disobedienc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mong whom also we all had our conversation in times past in the lusts of our flesh, fulfilling the desires of the flesh and of the mind; and were by nature the children of wrath, even as other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mong whom also we all had our conversation in times past in the lusts of our flesh, fulfilling the desires of the flesh and of the mind; and were by nature the children of wrath, even as other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God, who is rich in mercy, for his great love wherewith he loved 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ven when we were dead in sins, has quickened us together with Christ, (by grace all of you are save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Even when we were dead in sins, has quickened us together with Christ, (by grace all of you are sav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as raised us up together, and made us sit together in heavenly places in Christ Jesu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as raised us up together, and made us sit together in heavenly places in Christ Jesu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at in the ages to come he might show the exceeding riches of his grace in his kindness toward us through Christ Jesu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by grace are all of you saved through faith; and that not of yourselves: it is the gift of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by grace are all of you saved through faith; and that not of yourselves: it is the gift of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t of works, lest any man should boas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e are his workmanship, created in Christ Jesus unto good works, which God has before ordained that we should walk in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we are his workmanship, created in Christ Jesus unto good works, which God has before ordained that we should walk in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remember, that all of you being in time past Gentiles in the flesh, who are called Uncircumcision by that which is called the Circumcision in the flesh made by han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herefore remember, that all of you being in time past Gentiles in the flesh, who are called Uncircumcision by that which is called the Circumcision in the flesh made by han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t that time all of you were without Christ, being aliens from the commonwealth of Israel, and strangers from the covenants of promise, having no hope, and without God in the worl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t that time all of you were without Christ, being aliens from the commonwealth of Israel, and strangers from the covenants of promise, having no hope, and without God in the worl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at at that time all of you were without Christ, being aliens from the commonwealth of Israel, and strangers from the covenants of promise, having no hope, and without God in the worl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now in Christ Jesus all of you who sometimes were far off are made nigh by the blood of Chri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now in Christ Jesus all of you who sometimes were far off are made nigh by the blood of Chri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he is our peace, who has made both one, and has broken down the middle wall of partition between u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he is our peace, who has made both one, and has broken down the middle wall of partition between u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aving abolished in his flesh the enmity, even the law of commandments contained in ordinances; in order to make in himself of two one new man, so making peac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Having abolished in his flesh the enmity, even the law of commandments contained in ordinances; in order to make in himself of two one new man, so making peac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at he might reconcile both unto God in one body by the cross, having slain the enmity thereb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came and preached peace to you which were far off, and to them that were nig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came and preached peace to you which were far off, and to them that were nig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rough him we both have access by one Spirit unto the Fathe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rough him we both have access by one Spirit unto the Fath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all of you are no more strangers and foreigners, but fellow citizens with the saints, and of the household of Go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therefore all of you are no more strangers and foreigners, but fellow citizens with the saints, and of the household of Go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re built upon the foundation of the apostles and prophets, Jesus Christ himself being the chief corner ston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re built upon the foundation of the apostles and prophets, Jesus Christ himself being the chief corner ston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n whom all the building fitly framed together grows unto an holy temple in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In whom all of you also are built together for an habitation of God through the Spiri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சியர்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கிரமங்களினாலும் பாவங்களினாலும் மரித்தவர்களாயிருந்த உங்களை உயிர்ப்பி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களில் நீங்கள் முற்காலத்திலே இவ்வுலக வழக்கத்திற்கேற்றபடியாகவும், கீழ்ப்படியா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களிடத்தில் இப்பொழுது கிரியைசெய்கிற ஆகாயத்து அதிகாரப் பிரபுவாகிய ஆவிக்கேற்றபடியா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க்குள்ளே நாமெல்லாரும் முற்காலத்திலே நமது மாம்ச இச்சையின்டியே நடந்து, நமது மாம்சமும் மன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னவைகளைச் செய்து, சுபாவத்தினாலே மற்றவர்களைப்போலக் கோபாக்கினையின் பிள்ளைகளா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வனோ இரக்கத்தில் ஐசுவரியமுள்ளவராய் நம்மில் அன்புகூர்ந்த தம்முடைய மிகுந்த அன்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க்கிரமங்களில் மரித்தவர்களாயிருந்த நம்மைக் கிறிஸ்துவுடனேகூட உயிர்ப்பித்தார்; கிருபை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றிஸ்து இயேசுவுக்குள் அவர் நம்மிடத்தில் வைத்த தயவினாலே, தம்முடைய கிருபையின் மகா மேன்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சுவரியத்தை வருங்காலங்களில் விளங்கச்செய்வ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றிஸ்து இயேசுவுக்குள் நம்மை அவரோடேகூட எழுப்பி, உன்னதங்களிலே அவரோடேகூட உட்காரவும் செய்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ருபையினாலே விசுவாசத்தைக்கொண்டு இரட்சிக்கப்பட்டீர்கள்; இது உங்களால் உண்டானதல்ல, இது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ஈ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ஒருவரும் பெருமைபாராட்டாதபடிக்கு இது கிரியைகளினால் உண்டா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னெனில், நற்கிரியைகளைச் செய்கிறதற்கு நாம் கிறிஸ்து இயேசுவுக்குள் சிருஷ்டிக்கப்பட்டு,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கையாயிருக்கிறோம்; அவைகளில் நாம் நடக்கும்படி அவர் முன்னதாக அவைகளை ஆயத்தம்பண்ணி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படியினால் முன்னே மாம்சத்தின்படி புறஜாதியாராயிருந்து, மாம்சத்தில் கையினாலே செய்யப்ப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டையவர்களால் விருத்தசேதனமில்லாதவர்களென்னப்பட்ட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க்காலத்திலே இயேசுகிறிஸ்துவைச் சேராதவர்களும், இஸ்ரவேலுடைய காணியாட்சிக்குப் புறம்பான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தத்தத்தின் உடன்படிக்கைகளுக்கு அந்நியரும், நம்பிக்கையில்லாதவர்களும், இவ்வுல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ற்றவர்களுமாயிருந்தீர்களென்று நினைத்து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ன்னே தூரமாயிருந்த நீங்கள் இப்பொழுது கிறிஸ்து இயேசுவுக்குள் கிறிஸ்துவின் இரத்த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ப்படியெனில், அவரே நம்முடைய சமாதானகாரராகி, இருதிறத்தாரையும் ஒன்றாக்கி, பகையாக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னையாகிய நடுச்சுவரைத் த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ட்டதிட்டங்களாகிய நியாயப்பிரமாணத்தைத் தம்முடைய மாம்சத்தினாலே ஒழித்து, இருதிறத்தா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க்குள்ளாக ஒரே புதிய மனுஷனாகச் சிருஷ்டித்து, இப்படிச் சமாதா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கையைச் சிலுவையினால் கொன்று, அதினாலே இருதிறத்தாரையும் ஒரே சரீரமாக தேவனுக்கு ஒப்புரவா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ல்லாமலும் அவர் வந்து, தூரமாயிருந்த உங்களுக்கும், சமீபமாயிருந்த அவர்களுக்கும், சமாதான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சேஷமாக அறி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ந்தப்படியே நாம் இருதிறத்தாரும் ஒரே ஆவியினாலே பிதாவினிடத்தில் சேரும் சிலாக்கியத்தை அவர்மூல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யால், நீங்கள் இனி அந்நியரும் பரதேசிகளுமாயிராமல், பரிசுத்தவான்களோடே ஒரே நகரத்தாரும்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மா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ஸ்தலர் தீர்க்கதரிசிகளென்பவர்களுடைய அஸ்திபாரத்தின்மேல் கட்டப்பட்டவர்களுமா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இயேசுகிறிஸ்து தாமே மூலைக்கல்லா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மேல் மாளிகை முழுவதும் இசைவாய் இணைக்கப்பட்டு, கர்த்தருக்குள் பரிசுத்த ஆலயமாக எழும்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வர்மேல் நீங்களும் ஆவியினாலே தேவனுடைய வாசஸ்தலமாகக் கூட்டிக்கட்டப்பட்டுவரு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சியர் : 2]]></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2026-09-17T00:33:12Z</dcterms:created>
  <dcterms:modified xsi:type="dcterms:W3CDTF">2026-09-17T00:33:12Z</dcterms:modified>
  <dc:title>எபேசியர்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