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presProps" Target="presProps.xml"/>
  <Relationship Id="rId103" Type="http://schemas.openxmlformats.org/officeDocument/2006/relationships/viewProps" Target="viewProps.xml"/>
  <Relationship Id="rId10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ான் என் பிதாவினிடத்தில் கண்டதைச் சொல்லுகிறேன், நீங்களும் உங்கள் பிதாவினிடத்தில் கண்டதைச் செய்கிறீர்கள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ான் என் பிதாவினிடத்தில் கண்டதைச் சொல்லுகிறேன், நீங்களும் உங்கள் பிதாவினிடத்தில் கண்டதைச் செய்கிறீர்கள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ஒலிவமலைக்குப் போ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றுநாள் காலையிலே அவர் திரும்பி தேவாலயத்திற்கு வந்தபோது, ஜனங்களெல்லாரும் அவரிடத்தில் வந்தார்கள். அவர் உட்கார்ந்து அவர்களுக்கு உபதேசம்பண்ணி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றுநாள் காலையிலே அவர் திரும்பி தேவாலயத்திற்கு வந்தபோது, ஜனங்களெல்லாரும் அவரிடத்தில் வந்தார்கள். அவர் உட்கார்ந்து அவர்களுக்கு உபதேசம்பண்ணி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விபசாரத்திலே கண்டுபிடிக்கப்பட்ட ஒரு ஸ்திரீயை வேதபாரகரும் பரிசேயரும் அவரிடத்தில் கொண்டுவந்து, அவளை நடுவே நிறுத்தி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விபசாரத்திலே கண்டுபிடிக்கப்பட்ட ஒரு ஸ்திரீயை வேதபாரகரும் பரிசேயரும் அவரிடத்தில் கொண்டுவந்து, அவளை நடுவே நிறுத்தி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ோதகரே, இந்த ஸ்திரீ விபசாரத்தில் கையும் மெய்யுமாய்ப் பிடிக்கப்பட்ட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ப்பட்டவர்களைக் கல்லெறிந்து கொல்லவேண்டுமென்று மோசே நியாயப்பிரமாணத்தில் நமக்குக் கட்டளையிட்டிருக்கிறாரே, நீர் என்ன சொல்லுகிறீர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ப்பட்டவர்களைக் கல்லெறிந்து கொல்லவேண்டுமென்று மோசே நியாயப்பிரமாணத்தில் நமக்குக் கட்டளையிட்டிருக்கிறாரே, நீர் என்ன சொல்லுகிறீர்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மேல் குற்றஞ்சுமத்துவதற்கான காரணம் உண்டாகும்பொருட்டு அவரைச் சோதிக்கும்படி இப்படிச் சொன்னார்கள். இயேசுவோ குனிந்து, விரலினால் தரையிலே எழுத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மேல் குற்றஞ்சுமத்துவதற்கான காரணம் உண்டாகும்பொருட்டு அவரைச் சோதிக்கும்படி இப்படிச் சொன்னார்கள். இயேசுவோ குனிந்து, விரலினால் தரையிலே எழுதி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ஓயாமல் அவரைக் கேட்டுக்கொண்டிருக்கையில், அவர் நிமிர்ந்து பார்த்து: உங்களில் பாவமில்லாதவன் இவள்மேல் முதலாவது கல்லெறியக்கடவன் என்று சொல்ல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ஓயாமல் அவரைக் கேட்டுக்கொண்டிருக்கையில், அவர் நிமிர்ந்து பார்த்து: உங்களில் பாவமில்லாதவன் இவள்மேல் முதலாவது கல்லெறியக்கடவன் என்று சொல்ல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மறுபடியும் குனிந்து, தரையிலே எழுதி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தைக் கேட்டு, தங்கள் மனச்சாட்சியினால் கடிந்துகொள்ளப்பட்டு, பெரியோர்முதல் சிறியோர்வரைக்கும் ஒவ்வொருவராய்ப் போய்விட்டார்கள். இயேசு தனித்திருந்தார், அந்த ஸ்திரீ நடுவே நின்ற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தைக் கேட்டு, தங்கள் மனச்சாட்சியினால் கடிந்துகொள்ளப்பட்டு, பெரியோர்முதல் சிறியோர்வரைக்கும் ஒவ்வொருவராய்ப் போய்விட்டார்கள். இயேசு தனித்திருந்தார், அந்த ஸ்திரீ நடுவே நின்ற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 நிமிர்ந்து அந்த ஸ்திரீயைத் தவிர வேரொருவரையுங் காணாமல்: ஸ்திரீயே, உன்மேல் குற்றஞ்சாட்டினவர்கள் எங்கே? ஒருவனாகிலும் உன்னை ஆக்கினைக்குள்ளாகத் தீர்க்கவில்லையா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 நிமிர்ந்து அந்த ஸ்திரீயைத் தவிர வேரொருவரையுங் காணாமல்: ஸ்திரீயே, உன்மேல் குற்றஞ்சாட்டினவர்கள் எங்கே? ஒருவனாகிலும் உன்னை ஆக்கினைக்குள்ளாகத் தீர்க்கவில்லையா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ள்: இல்லை, ஆண்டவரே, என்றாள். இயேசு அவளை நோக்கி: நானும் உன்னை ஆக்கினைக்குள்ளாகத் தீர்க்கிறதில்லை; நீ போ, இனிப் பாவஞ்செய்யாதே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ள்: இல்லை, ஆண்டவரே, என்றாள். இயேசு அவளை நோக்கி: நானும் உன்னை ஆக்கினைக்குள்ளாகத் தீர்க்கிறதில்லை; நீ போ, இனிப் பாவஞ்செய்யாதே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ுபடியும் இயேசு ஜனங்களை நோக்கி: நான் உலகத்திற்கு ஒளியாயிருக்கிறேன், என்னைப் பின்பற்றுகிறவன் இருளிலே நடவாமல் ஜீவஒளியை அடைந்திருப்பான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ுபடியும் இயேசு ஜனங்களை நோக்கி: நான் உலகத்திற்கு ஒளியாயிருக்கிறேன், என்னைப் பின்பற்றுகிறவன் இருளிலே நடவாமல் ஜீவஒளியை அடைந்திருப்பான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பரிசேயர் அவரை நோக்கி: உன்னைக் குறித்து நீயே சாட்சிகொடுக்கிறாய்; உன்னுடைய சாட்சி உண்மையானதல்ல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அவர்களுக்குப் பிரதியுத்தரமாக: என்னைக்குறித்து நானே சாட்சிகொடுத்தாலும், என் சாட்சி உண்மையாயிருக்கிறது; ஏனெனில் நான் எங்கேயிருந்து வந்தேனென்றும், எங்கே போகிறேனென்றும் அறிந்திருக்கிறேன்; நீங்களோ நான் எங்கேயிருந்து வருகிறேனென்றும், எங்கே போகிறேனென்றும் அறிய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அவர்களுக்குப் பிரதியுத்தரமாக: என்னைக்குறித்து நானே சாட்சிகொடுத்தாலும், என் சாட்சி உண்மையாயிருக்கிறது; ஏனெனில் நான் எங்கேயிருந்து வந்தேனென்றும், எங்கே போகிறேனென்றும் அறிந்திருக்கிறேன்; நீங்களோ நான் எங்கேயிருந்து வருகிறேனென்றும், எங்கே போகிறேனென்றும் அறிய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அவர்களுக்குப் பிரதியுத்தரமாக: என்னைக்குறித்து நானே சாட்சிகொடுத்தாலும், என் சாட்சி உண்மையாயிருக்கிறது; ஏனெனில் நான் எங்கேயிருந்து வந்தேனென்றும், எங்கே போகிறேனென்றும் அறிந்திருக்கிறேன்; நீங்களோ நான் எங்கேயிருந்து வருகிறேனென்றும், எங்கே போகிறேனென்றும் அறிய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மாம்சத்துச்கேற்றபடி நியாயந்தீர்க்கிறீர்கள், நான் ஒருவனையும் நியாயந்தீர்க்கிறதில்லை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நியாயந்தீர்த்தால், என் தீர்ப்பு சத்தியத்தின்படியிருக்கும்; ஏனெனில் நான் தனித்திருக்கவில்லை நானும் என்னை அனுப்பின பிதாவுமாக இருக்கிற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நியாயந்தீர்த்தால், என் தீர்ப்பு சத்தியத்தின்படியிருக்கும்; ஏனெனில் நான் தனித்திருக்கவில்லை நானும் என்னை அனுப்பின பிதாவுமாக இருக்கிற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ண்டுபேருடைய சாட்சி உண்மையென்று உங்கள் நியாயப்பிரமாணத்திலும் எழுதியிருக்கிறத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என்னைக்குறித்துச் சாட்சிகொடுக்கிறவனாயிருக்கிறேன், என்னை அனுப்பின பிதாவும் என்னைக்குறித்துச் சாட்சிகொடுக்கிறார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என்னைக்குறித்துச் சாட்சிகொடுக்கிறவனாயிருக்கிறேன், என்னை அனுப்பின பிதாவும் என்னைக்குறித்துச் சாட்சிகொடுக்கிறார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ர்கள்: உம்முடைய பிதா எங்கே என்றார்கள். இயேசு பிரதியுத்தரமாக: என்னையும் அறியீர்கள், என் பிதாவையும் அறியீர்கள்; நீங்கள் என்னை அறிந்தீர்களானால் என் பிதாவையும் அறிவீர்கள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ர்கள்: உம்முடைய பிதா எங்கே என்றார்கள். இயேசு பிரதியுத்தரமாக: என்னையும் அறியீர்கள், என் பிதாவையும் அறியீர்கள்; நீங்கள் என்னை அறிந்தீர்களானால் என் பிதாவையும் அறிவீர்கள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ாலயத்திலே இயேசு உபதேசம்பண்ணுகிறபோது, தருமப்பெட்டியிருக்கும் இடத்தில் இந்த வசனங்களைச் சொன்னார். அவருடைய வேளை இன்னும் வராதபடியினால் ஒருவனும் அவரைப் பிடிக்கவ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ாலயத்திலே இயேசு உபதேசம்பண்ணுகிறபோது, தருமப்பெட்டியிருக்கும் இடத்தில் இந்த வசனங்களைச் சொன்னார். அவருடைய வேளை இன்னும் வராதபடியினால் ஒருவனும் அவரைப் பிடிக்கவ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மறுபடியும் அவர்களை நோக்கி: நான் போகிறேன், நீங்கள் என்னைத் தேடி உங்கள் பாவங்களிலே சாவீர்கள்; நான் போகிற இடத்துக்கு வர உங்களால் கூடாது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மறுபடியும் அவர்களை நோக்கி: நான் போகிறேன், நீங்கள் என்னைத் தேடி உங்கள் பாவங்களிலே சாவீர்கள்; நான் போகிற இடத்துக்கு வர உங்களால் கூடாது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ூதர்கள்: நான்போகிற இடத்துக்கு வர உங்களால் கூடாது என்கிறானே; தன்னைத்தான் கொலைசெய்துகொள்ளுவானோ என்று பேசிக்கொண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ூதர்கள்: நான்போகிற இடத்துக்கு வர உங்களால் கூடாது என்கிறானே; தன்னைத்தான் கொலைசெய்துகொள்ளுவானோ என்று பேசிக்கொண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அவர்களை நோக்கி: நீங்கள் தாழ்விலிருந்துண்டானவர்கள், நான் உயர்விலிருந்துண்டானவன்; நீங்கள் இந்த உலகத்திலிருந்துண்டானவர்கள், நான் இந்த உலகத்திலிருந்துண்டானவனல்ல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நீங்கள் உங்கள் பாவங்களில் சாவீர்கள் என்று உங்களுக்குச் சொன்னேன்; நானே அவர் என்று நீங்கள் விசுவாசியாவிட்டால் உங்கள் பாவங்களிலே சாவீர்கள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நீங்கள் உங்கள் பாவங்களில் சாவீர்கள் என்று உங்களுக்குச் சொன்னேன்; நானே அவர் என்று நீங்கள் விசுவாசியாவிட்டால் உங்கள் பாவங்களிலே சாவீர்கள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கள் நீர் யார் என்றார்கள். இயேசு அவர்களை நோக்கி: நான் ஆதிமுதலாய் உங்களுக்குச் சொல்லியிருக்கிறவர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ைக்குறித்துப் பேசவும் நியாயந்தீர்க்கவும் எனக்கு அநேக காரியங்களுண்டு. என்னை அனுப்பினவர் சத்தியமுள்ளவர்; நான் அவரிடத்தில் கேட்டவைகளையே உலகத்துக்குச் சொல்லுகிறேன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ைக்குறித்துப் பேசவும் நியாயந்தீர்க்கவும் எனக்கு அநேக காரியங்களுண்டு. என்னை அனுப்பினவர் சத்தியமுள்ளவர்; நான் அவரிடத்தில் கேட்டவைகளையே உலகத்துக்குச் சொல்லுகிறேன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தாவைக்குறித்துப் பேசினாரென்று அவர்கள் அறியாதிருந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இயேசு அவர்களை நோக்கி: நீங்கள் மனுஷகுமாரனை உயர்த்தின பின்பு, நானே அவரென்றும், நான் என்சுயமாய் ஒன்றும் செய்யாமல், என் பிதா எனக்குப் போதித்தபடியே இவைகளைச் சொன்னேன் என்றும் அறிவீ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இயேசு அவர்களை நோக்கி: நீங்கள் மனுஷகுமாரனை உயர்த்தின பின்பு, நானே அவரென்றும், நான் என்சுயமாய் ஒன்றும் செய்யாமல், என் பிதா எனக்குப் போதித்தபடியே இவைகளைச் சொன்னேன் என்றும் அறிவீ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ற்கு அவர்கள்: ஆபிரகாமே எங்கள் பிதா என்றார்கள். இயேசு அவர்களை நோக்கி: நீங்கள் ஆபிரகாமின் பிள்ளைகளாயிருந்தால் ஆபிரகாமின் கிரியைகளைச் செய்வீர்களே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ற்கு அவர்கள்: ஆபிரகாமே எங்கள் பிதா என்றார்கள். இயேசு அவர்களை நோக்கி: நீங்கள் ஆபிரகாமின் பிள்ளைகளாயிருந்தால் ஆபிரகாமின் கிரியைகளைச் செய்வீர்களே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னை அனுப்பினவர் என்னுடனேகூட இருக்கிறார், பிதாவுக்குப் பிரியமானவைகளை நான் எப்பொழுதும் செய்கிறபடியால் அவர் என்னைத் தனியே இருக்கவிடவில்லை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னை அனுப்பினவர் என்னுடனேகூட இருக்கிறார், பிதாவுக்குப் பிரியமானவைகளை நான் எப்பொழுதும் செய்கிறபடியால் அவர் என்னைத் தனியே இருக்கவிடவில்லை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ேவனிடத்தில் கேட்டிருக்கிற சத்தியத்தை உங்களுக்குச் சொன்ன மனுஷனாகிய என்னைக் கொல்லத் தேடுகிறீர்கள், ஆபிரகாம் இப்படிச் செய்யவில்லையே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ேவனிடத்தில் கேட்டிருக்கிற சத்தியத்தை உங்களுக்குச் சொன்ன மனுஷனாகிய என்னைக் கொல்லத் தேடுகிறீர்கள், ஆபிரகாம் இப்படிச் செய்யவில்லையே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ைகளை அவர் சொல்லுகையில், அநேகர் அவரிடத்தில் விசுவாசம் வைத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ீங்கள் உங்கள் பிதாவின் கிரியைகளைச் செய்கிறீர்கள் என்றார். அதற்கு அவர்கள்: நாங்கள் வேசித்தனத்தினால் பிறந்தவர்களல்ல; ஒரே பிதா எங்களுக்கு உண்டு. அவர் தேவன் என்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ீங்கள் உங்கள் பிதாவின் கிரியைகளைச் செய்கிறீர்கள் என்றார். அதற்கு அவர்கள்: நாங்கள் வேசித்தனத்தினால் பிறந்தவர்களல்ல; ஒரே பிதா எங்களுக்கு உண்டு. அவர் தேவன் என்ற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யேசு தம்மை விசுவாசித்த யூதர்களை நோக்கி: நீங்கள் என் உபதேசத்தில் நிலைத்திருந்தால் மெய்யாகவே என் சீஷராயிருப்பீர்கள்;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யேசு தம்மை விசுவாசித்த யூதர்களை நோக்கி: நீங்கள் என் உபதேசத்தில் நிலைத்திருந்தால் மெய்யாகவே என் சீஷராயிருப்பீர்கள்;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யேசு அவர்களை நோக்கி: தேவன் உங்கள் பிதாவாயிருந்தால் என்னிடத்தில் அன்பாயிருப்பீர்கள். ஏனெனில் நான் தேவனிடத்திலிருந்து வந்திருக்கிறேன்; நான் சுயமாய் வரவில்லை, அவரே என்னை அனுப்பின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யேசு அவர்களை நோக்கி: தேவன் உங்கள் பிதாவாயிருந்தால் என்னிடத்தில் அன்பாயிருப்பீர்கள். ஏனெனில் நான் தேவனிடத்திலிருந்து வந்திருக்கிறேன்; நான் சுயமாய் வரவில்லை, அவரே என்னை அனுப்பின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த்தியத்தையும் அறிவீர்கள், சத்தியம் உங்களை விடுதலையாக்கும் என்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அவருக்குப் பிரதியுத்தரமாக: நாங்கள் ஆபிரகாமின் சந்ததியாயிருக்கிறோம், நாங்கள் ஒருக்காலும் ஒருவனுக்கும் அடிமைகளாயிருக்கவில்லை; விடுதலையாவீர்களென்று நீர் எப்படிச் சொல்லுகிறீர் என்ற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அவருக்குப் பிரதியுத்தரமாக: நாங்கள் ஆபிரகாமின் சந்ததியாயிருக்கிறோம், நாங்கள் ஒருக்காலும் ஒருவனுக்கும் அடிமைகளாயிருக்கவில்லை; விடுதலையாவீர்களென்று நீர் எப்படிச் சொல்லுகிறீர் என்ற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யேசு அவர்களுக்குப் பிரதியுத்தரமாக: பாவஞ்செய்கிறவன் எவனும் பாவத்துக்கு அடிமையாயிருக்கிறான் எ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டிமையானவன் என்றைக்கும் வீட்டிலே நிலைத்திரான்; குமாரன் என்றைக்கும் நிலைத்திருக்கிற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குமாரன் உங்களை விடுதலையாக்கினால் மெய்யாகவே விடுதலையாவீர்கள்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ங்கள் ஆபிரகாமின் சந்ததியாரென்று அறிவேன்; ஆனாலும் உங்களுக்குள்ளே என் உபதேசம் இடம்பெறாதபடியால், என்னைக் கொலைசெய்யத் தேடுகிறீ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ங்கள் ஆபிரகாமின் சந்ததியாரென்று அறிவேன்; ஆனாலும் உங்களுக்குள்ளே என் உபதேசம் இடம்பெறாதபடியால், என்னைக் கொலைசெய்யத் தேடுகிறீ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என் வசனத்தை நீங்கள் ஏன் அறியாமலிருக்கிறீர்கள்? என் உபதேசத்தைக் கேட்க மனதில்லாதிருக்கிறதினால் அல்லவா?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ீங்கள் உங்கள் பிதாவாகிய பிசாசானவனால் உண்டானவர்கள்; உங்கள் பிதாவினுடைய இச்சைகளின்படி செய்ய மனதாயிருக்கிறீர்கள்; அவன் ஆதிமுதற்கொண்டு மனுஷகொலைபாதகனாயிருக்கிறான்; சத்தியம் அவனிடத்திலில்லாதபடியால் அவன் சத்தியத்திலே நிலைநிற்கவில்லை; அவன் பொய்யனும் பொய்க்குப் பிதாவுமாயிருக்கிறபடியால் அவன் பொய்பேசும்போது தன் சொந்தத்தில் எடுத்துப் பேசுகி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ீங்கள் உங்கள் பிதாவாகிய பிசாசானவனால் உண்டானவர்கள்; உங்கள் பிதாவினுடைய இச்சைகளின்படி செய்ய மனதாயிருக்கிறீர்கள்; அவன் ஆதிமுதற்கொண்டு மனுஷகொலைபாதகனாயிருக்கிறான்; சத்தியம் அவனிடத்திலில்லாதபடியால் அவன் சத்தியத்திலே நிலைநிற்கவில்லை; அவன் பொய்யனும் பொய்க்குப் பிதாவுமாயிருக்கிறபடியால் அவன் பொய்பேசும்போது தன் சொந்தத்தில் எடுத்துப் பேசுகிற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ீங்கள் உங்கள் பிதாவாகிய பிசாசானவனால் உண்டானவர்கள்; உங்கள் பிதாவினுடைய இச்சைகளின்படி செய்ய மனதாயிருக்கிறீர்கள்; அவன் ஆதிமுதற்கொண்டு மனுஷகொலைபாதகனாயிருக்கிறான்; சத்தியம் அவனிடத்திலில்லாதபடியால் அவன் சத்தியத்திலே நிலைநிற்கவில்லை; அவன் பொய்யனும் பொய்க்குப் பிதாவுமாயிருக்கிறபடியால் அவன் பொய்பேசும்போது தன் சொந்தத்தில் எடுத்துப் பேசுகிற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ான் உங்களுக்குச் சத்தியத்தைச் சொல்லுகிறபடியினாலே நீங்கள் என்னை விசுவாசிக்கிறதில்லை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ன்னிடத்தில் பாவம் உண்டென்று உங்களில் யார் என்னைக் குற்றப்படுத்தக்கூடும்? நான் சத்தியத்தைச் சொல்லியிருக்க, நீங்கள் ஏன் என்னை விசுவாசிக்கிறதில்லை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தேவனால் உண்டானவன் தேவனுடைய வசனங்களுக்குச் செவிகொடுக்கிறான்; நீங்கள் ஏன் என்னை விசுவாசிக்கிறதில்லை. நீங்கள் தேவனால் உண்டாயிராதபடியினால் செவிகொடாமலிருக்கிறீர்கள் என்றார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்பொழுது யூதர்கள் அவருக்குப் பிரதியுத்தரமாக: உன்னைச் சமாரியனென்றும், பிசாசுபிடித்தவனென்றும் நாங்கள் சொல்லுகிறது சரிதானே என்ற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தற்கு இயேசு: நான் பிசாசுபிடித்தவனல்ல, நான் என் பிதாவைக் கனம்பண்ணுகிறேன், நீங்கள் என்னைக் கனவீனம் பண்ணுகிறீ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தற்கு இயேசு: நான் பிசாசுபிடித்தவனல்ல, நான் என் பிதாவைக் கனம்பண்ணுகிறேன், நீங்கள் என்னைக் கனவீனம் பண்ணுகிறீ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நான் எனக்கு மகிமையைத் தேடுகிறதில்லை; அதைத் தேடி நியாயந்தீர்க்கிறவர் ஒருவர் இருக்கிறார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ஒருவன் என் வார்த்தையைக் கைக்கொண்டால், அவன் என்றென்றைக்கும் மரணத்தைக் காண்பதில்லை என்று மெய்யாகவே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யூதர்கள் அவரை நோக்கி: நீ பிசாசு பிடித்தவனென்று இப்பொழுது அறிந்திருக்கிறோம்; ஆபிரகாமும் தீர்க்கதரிசிகளும் மரித்தார்கள் நீயோ ஒருவன் என் வார்த்தையைக் கைக்கொண்டால் என்றென்றைக்கும் மரணத்தை ருசிபார்ப்பதில்லை என்கிறாய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யூதர்கள் அவரை நோக்கி: நீ பிசாசு பிடித்தவனென்று இப்பொழுது அறிந்திருக்கிறோம்; ஆபிரகாமும் தீர்க்கதரிசிகளும் மரித்தார்கள் நீயோ ஒருவன் என் வார்த்தையைக் கைக்கொண்டால் என்றென்றைக்கும் மரணத்தை ருசிபார்ப்பதில்லை என்கிறாய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எங்கள் பிதாவாகிய ஆபிரகாமிலும் நீ பெரியவனோ? அவர் மரித்தார், தீர்க்கதரிசிகளும் மரித்தார்கள்; உன்னை நீ எப்படிப்பட்டவனாக்குகிறாய் என்றார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எங்கள் பிதாவாகிய ஆபிரகாமிலும் நீ பெரியவனோ? அவர் மரித்தார், தீர்க்கதரிசிகளும் மரித்தார்கள்; உன்னை நீ எப்படிப்பட்டவனாக்குகிறாய் என்றா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இயேசு பிரதியுத்தரமாக: என்னை நானே மகிமைப்படுத்தினால் அந்த மகிமை வீணாயிருக்கும், என் பிதா என்னை மகிமைப்படுத்துகிறவர், அவரை உங்கள் தேவனென்று நீங்கள் சொல்லுகிறீ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இயேசு பிரதியுத்தரமாக: என்னை நானே மகிமைப்படுத்தினால் அந்த மகிமை வீணாயிருக்கும், என் பிதா என்னை மகிமைப்படுத்துகிறவர், அவரை உங்கள் தேவனென்று நீங்கள் சொல்லுகிறீ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ஆயினும் நீங்கள் அவரை அறியவில்லை, நான் அவரை அறிந்திருக்கிறேன்; அவரை அறியேன் என்று சொல்வேனாகில் உங்களைப்போல நானும் பொய்யனாருப்பேன்; அவரை நான் அறிந்து, அவருடைய வார்த்தையைக் கைக்கொண்டிருக்கிறே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ஆயினும் நீங்கள் அவரை அறியவில்லை, நான் அவரை அறிந்திருக்கிறேன்; அவரை அறியேன் என்று சொல்வேனாகில் உங்களைப்போல நானும் பொய்யனாருப்பேன்; அவரை நான் அறிந்து, அவருடைய வார்த்தையைக் கைக்கொண்டிருக்கிறே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ஆயினும் நீங்கள் அவரை அறியவில்லை, நான் அவரை அறிந்திருக்கிறேன்; அவரை அறியேன் என்று சொல்வேனாகில் உங்களைப்போல நானும் பொய்யனாருப்பேன்; அவரை நான் அறிந்து, அவருடைய வார்த்தையைக் கைக்கொண்டிருக்கிறே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உங்கள் பிதாவாகிய ஆபிரகாம் என்னுடைய நாளைக் காண ஆசையாயிருந்தான்; கண்டு களிகூர்ந்தான் என்றார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உங்கள் பிதாவாகிய ஆபிரகாம் என்னுடைய நாளைக் காண ஆசையாயிருந்தான்; கண்டு களிகூர்ந்தான் என்றார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ப்பொழுது யூதர்கள் அவரை நோக்கி: உனக்கு இன்னும் ஐம்பது வயதாகவில்லையே, நீ ஆபிரகாமைக் கண்டாயோ என்றார்கள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தற்கு இயேசு: ஆபிரகாம் உண்டாகிறதற்கு முன்னமே நான் இருக்கிறேன் என்று மெய்யாகவே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அப்பொழுது அவர்மேல் எறியும்படி கல்லுகளை எடுத்துக்கொண்டார்கள். இயேசு மறைந்து, அவர்கள் நடுவே கடந்து, தேவாலயத்தை விட்டுப்போனார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அப்பொழுது அவர்மேல் எறியும்படி கல்லுகளை எடுத்துக்கொண்டார்கள். இயேசு மறைந்து, அவர்கள் நடுவே கடந்து, தேவாலயத்தை விட்டுப்போ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9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আমি আমার পিতার কাছে যা দেখেছি সেই বিষয়েই বলে থাকি, আর তোমরা তোমাদের পিতার কাছ থেকে যা যা শুনে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তো করে থাক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রপর যীশু সেখান থেকে জৈতুন পর্বতমালায় চল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খুব ভোরে তিনি আবার মন্দিরে ফিরে গেলে লোকেরা আবার তাঁর কাছে এসে জড়ো হল, তখন তিনি সেখানে বস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শিক্ষা দিতে শুরু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ই সময় ব্যবস্থার শিক্ষকরা ও ফরীশীরা, ব্যভিচার করতে গিয়ে ধরা পড়েছে এমন একজন স্ত্রীলোককে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নিয়ে এল৷ তারা সেই স্ত্রীলোককে তাদের মাঝখানে দাঁড় করিয়ে যীশুক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‘গুরু, এই স্ত্রীলোকটি ব্যভিচার করার সময় হাতে নাতেই ধরা পড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বিধি-ব্যবস্থার মধ্যে মোশি আমাদের বলছেন, এই ধরণের স্ত্রীলোককে য়েন আমরা পাথর ছুঁড়ে মেরে ফেলি৷ এ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এবিষয়ে কি বলব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ঁকে পরীক্ষা করার ছলেই তারা একথা বলছিল, যাতে তাঁর বিরুদ্ধে কোন অভিযোগ তারা খুঁজে পায়৷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ীশু হেঁট হয়ে মাটিতে আঙ্গুল দিয়ে লিখ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ইহুদী নেতারা যখন বার বার তাঁকে জিজ্ঞেস করতে লাগল, তখন তিনি সোজা হয়ে বসলেন এবং বললেন, ‘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য়ে নিস্পাপ সেই প্রথম একে পাথর মারুক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রপর তিনি আবার হেঁট হয়ে আঙ্গুল দিয়ে মাটিতে লিখ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রা ঐ কথা শোনার পর বুড়ো লোক থেকে শুরু করে সকলে এক এক করে সেখান থেকে চলে গেল৷ কেবল যীশু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া থাকলেন আর সেই স্ত্রীলোকটি মাঝখানে দাঁড়িয়ে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খন যীশু মাথা তুলে সেই স্ত্রীলোকটিকে বললেন, ‘হে নারী, তারা সব কোথায়? কেউ কি তোমায় দোষ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ব্যস্ত করল না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্ত্রীলোকটি উত্তর দিল, ‘কেউ করে নি, মহাশয়৷’ তখন যীশু বললেন, ‘আমিও তোমায় দোষী করছি না, যাও এ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আর পাপ কোরো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রপর যীশু আবার লোকদের সাথে কথা বলতে শুরু করলেন এবং বললেন, ‘আমিই জগতের আলো৷ য়ে কেউ আমার অনুসা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 সে কখনও অন্ধকারে থাকবে না; কিন্তু সেই আলো পাবে যা জীবন দে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খন ফরীশীরা তাঁকে বলল, ‘তুমি নিজেই নিজের বিষয়ে সাক্ষ্য দিচ্ছ৷ তোমার সাক্ষ্য গ্রাহ্য হব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র উত্তরে যীশু তাদের বললেন, ‘আমি যদি নিজের পক্ষে সাক্ষ্য দিই, তবু আমার সাক্ষ্য সত্য, কারণ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ি আমি কোথা থেকে এসেছি, আর কোথায় বা যাচ্ছি; কিন্তু আমি কোথা থেকে এসেছি বা কোথায় যাচ্ছি তা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ো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মানুষের বিচারবোধের মাপকাঠিতে তোমরা আমার বিচার করছ৷ আমি কারো বিচার করি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আমি যদি বিচার করি, তবে আমার বিচার সত্য, কারণ আমি একা নই৷ পিতা, যিনি আমাকে পাঠিয়েছেন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সঙ্গেই আ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োমাদের নিয়মে লেখা আছে, যখন দুই ব্যক্তি একই সাক্ষ্য দেয় তখন তা সত্য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ি নিজেই নিজের বিষয়ে সাক্ষ্য দিই৷ আর পিতা, যিনি আমায় পাঠিয়েছেন তিনিও আমার বিষয়ে সাক্ষ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খন তারা তাঁকে জিজ্ঞেস করল, ‘তোমার পিতা কোথায়?’যীশু বললেন, ‘তোমরা না জানো আমাকে, না জানো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তাকে৷ তোমরা যদি আমাকে জানতে, তবে আমার পিতাকেও জানত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মন্দিরের দানের বাক্সের কাছে দাঁড়িয়ে শিক্ষা দেবার সময় যীশু এইসব কথা বললেন৷ কিন্তু কেউ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েপ্তার করল না, কারণ তখনও তাঁর নিরূপিত সময় আসে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িনি তাদের আর একবার বললেন, ‘আমি যাচ্ছি, আর তোমরা আমার খোঁজ করবে; কিন্তু তোমরা তোমাদের পাপ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রবে৷ আমি য়েখানে যাচ্ছি তোমরা সেখানে আসতে পারব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খন ইহুদীরা বলছিল, ‘তিনি কি আত্মহত্যা করতে যাচ্ছেন? কেন তিনি বললেন, ‘আমি য়েখানে যাচ্ছি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আসতে পারবে না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ীশু তাদের বললেন, ‘তোমরা এই নিম্নলোকের আর আমি উর্দ্ধলোকের৷ তোমরা এজগতের, আমি এ জগতের ন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াই আমি তোমাদের বলছি, তোমরা তোমাদের পাপেই মরবে৷ তোমরা যদি বিশ্বাস না কর য়ে আমিই তিনি, তবে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পাপের জন্যই মর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খন তারা জিজ্ঞেস করল, ‘তুমি কে?’যীশু তাদের বললেন, ‘আমি যা, তা তো শুরু থেকেই তোমাদের বলে আস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োমাদের বিষয়ে বলার ও বিচার করার অনেক কিছুই আমার আছে৷ যা হোক যিনি আমায় পাঠিয়েছেন তিনি সত্য৷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াঁর কাছ থেকে যা কিছু শুনি, পৃথিবীর মানুষের কাছে তাই বল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ারা বুঝতে পারে নি য়ে, তিনি তাদের কাছে পিতার বিষয়ে বল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খন যীশু তাদের বললেন, ‘যখন তোমরা মানবপুত্রকে উঁচুতে তুলবে, তখন জানবে য়ে আমিই তিনি এবং আমি নি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কিছুই করি না৷ পিতা য়েমন আমায় শিখিয়েছেন, আমি সেরকমই বল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এর জবাবে তারা তাঁকে বলল, ‘আমাদের পিতা অব্রাহাম৷’যীশু তাদের বললেন, ‘তোমরা যদি অব্রাহামের সন্ত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ে, তাহলে অব্রাহাম যা করেছেন তোমরাও তাই করত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আর যিনি আমায় পাঠিয়েছেন, তিনি আমার সঙ্গে আছেন৷ তিনি আমাকে একা ফেলে রাখেন নি, কারণ আমি সব 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তোষজনক কাজই কর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কিন্তু এখন তোমরা আমায় হত্যা করতে চাইছ৷ আমি সেই লোক য়ে ঈশ্বরের কাছ থেকে সত্য শুনেছি এবং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বলেছি৷ অব্রাহাম তো এরকম কাজ করেন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যীশু যখন এইসব কথা বললেন তখন অনেকেরই তাঁর ওপর বিশ্বাস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তোমাদের পিতা য়ে কাজ করে, তোমরা তাই করো৷’তখন তারা তাঁকে বলল, ‘আমরা জারজ সন্তান নই৷ ঈশ্বর হচ্ছ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একমাত্র পিত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ইহুদীদের মধ্যে যাঁরা তাঁর ওপর বিশ্বাস করল, তাদের উদ্দেশ্যে যীশু বললেন, ‘তোমরা যদি সকল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ক্ষা মান্য করে চল তবে তোমরা সকলেই আমার প্রকৃত শিষ্য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যীশু তাদের বললেন, ‘ঈশ্বর যদি তোমাদের পিতা হতেন, তাহলে তোমরা আমায় ভালবাসতে, কারণ আমি ঈশ্বরের কা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এসেছি আর এখন তোমাদের মাঝে এখানে আছি৷ আমি নিজে থেকে আসিনি, ঈশ্বর আমায় পাঠিয়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োমরা সত্যকে জানবে, আর সেই সত্য তোমাদের স্বাধীন কর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ারা তাঁকে বলল, ‘আমরা অব্রাহামের বংশধর৷ আর আমরা কখনও কারোর দাসে পরিণত হই নি৷ আপনি কিভাবে বলছ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আমাদের স্বাধীন করা হব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এর উত্তরে যীশু তাদের বললেন, ‘আমি তোমাদের সত্যি বলছি-য়ে ক্রমাগত পাপ করে চলে, সে পাপের দাস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কোন দাস পরিবারের স্থাযী সদস্য হয়ে থাকতে পারে না; কিন্তু পুত্র পরিবারে চিরকাল থাক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াই পুত্র যদি তোমাদের স্বাধীন করে, তবে তোমরা প্রকৃতই স্বাধীন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আমি জানি তোমরা অব্রাহামের বংশধর; কিন্তু তোমরা আমাকে হত্যা করার চেষ্টা করছ, কারণ তোমরা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ক্ষাগ্রহণ করো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আমি যা বলি, তোমরা তা বুঝতে পারো না? কারণ তোমরা আমার কথা গ্রহণ করো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দিযাবল তোমাদের পিতা এবং তোমরা তার পুত্র৷ তোমরা তোমাদের পিতার ইচ্ছাই পূর্ণ করতে চাও৷ দিযাবল শুর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ই খুনী; আর সত্যের পক্ষে সে কখনও দাঁড়ায় নি, কারণ তার মধ্যে তো সত্যের লেশমাত্র নেই৷ সে য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থ্যা কথা বলে, তখন স্বাভাবিকভাবেই তার মধ্য থেকে তা বের হয়, কারণ সে মিথ্যাবাদী ও মিথ্যার পিত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আমি সত্য বলি বলে তোমরা আমায় বিশ্বাস করো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তোমাদের মধ্যে কে আমাকে পাপী বলে দোষী করতে পারে? আমি যখন সত্য বলছি তখন তোমরা কেন বিশ্বাস করছ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য়ে ঈশ্বরের লোক, সে ঈশ্বরের কথা শোনে৷ আর এই কারণেই তোমরা শুনতে চাও না, কারণ তোমরা ঈশ্বরের ন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এর উত্তরে ইহুদীরা বলল, ‘আমরা কি ঠিক বলিনি য়ে তুমি একজন শমরীয়, আর তোমার মধ্যে এক ভূত রয়েছ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যীশু জবাব দিলেন, ‘দেখ, আমায় ভূতে গ্রাস করে নি, বরং আমি আমার পিতাকে সম্মান করি৷ কিন্তু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অসম্মান করে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আমি নিজের জন্য সম্মান চাইছি না৷ একজন আছেন যিনি আমার জন্য সম্মান চান, তিনিই বিচার ক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আমি তোমাদের সত্যি বলছি, কেউ যদি আমার শিক্ষা অনুসারে চলে, সে কখনও মরব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ইহুদীরা তাঁকে বলল, ‘এখন আমরা বুঝেছি য়ে তোমায় ভূতে গ্রাস করেছে৷ অব্রাহাম ও ভাববাদীরা মারা গে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তুমি বলছ, ‘যদি কেউ আমার শিক্ষা অনুসারে চলে, তবে সে মৃত্যুর আস্বাদ পাব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তুমি কি মনে কর য়ে তুমি আমাদের পূর্বপুরুষ অব্রাহামের চেয়ে মহান? অব্রাহাম মারা গেছেন,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বাদীরাও মারা গেছেন৷ তুমি নিজেকে কি মনে করছ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এর উত্তরে যীশু বললেন, ‘আমি যদি নিজেকে সম্মানিত করি তবে সেই সম্মানের কোন মূল্য নেই৷ যিনি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মানিত করেন তিনি আমাদের পিতা, য়াঁর সম্পর্কে তোমরা বল, তিনি আমাদের ঈশ্ব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আর তোমরা তাঁকে জানো না, কিন্তু আমি তাঁকে জানি৷ আমি যদি বলি য়ে আমি তাঁকে জানি না, তাহল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ই মতো মিথ্যাবাদী হয়ে যাবো৷ কিন্তু আমি তাঁকে অবশ্যই জানি, আর তিনি যা কিছু বলেন আমি সে সক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ন ক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তোমাদের পিতৃপুরুষ অব্রাহাম আমার আগমনের দিন দেখতে পাবেন বলে খুশী হয়েছিলেন৷ তিনি সেই দিন দ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শী হয়েছিল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তখন ইহুদীরা তাঁকে বলল, ‘তোমার বয়স এখনও পঞ্চাশ বছর হয়নি আর তুমি বলছ য়ে তুমি অব্রাহামকে দেখেছ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যীশু তাদের বললেন, ‘আমি তোমাদের সত্যি বলছি৷ অব্রাহামের জন্মের আগে থেকেই আমি আ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তখন তারা তাঁকে পাথর ছুঁড়ে মারবার জন্য পাথর তুলে নিল; কিন্তু যীশু নিজেকে লুকিয়ে ফেললেন ও মন্দ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ত্বর ছেড়ে চল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2026-10-20T01:27:19Z</dcterms:created>
  <dcterms:modified xsi:type="dcterms:W3CDTF">2026-10-20T01:27:19Z</dcterms:modified>
  <dc:title>যোহন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