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as many servants as are under the yoke count their own masters worthy of all honour, that the name of God and his doctrine be not blasphem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as many servants as are under the yoke count their own masters worthy of all honour, that the name of God and his doctrine be not blasphem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that have believing masters, let them not despise them, because they are brethren; but rather do them service, because they are faithful and beloved, partakers of the benefit. These things teach and exho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that have believing masters, let them not despise them, because they are brethren; but rather do them service, because they are faithful and beloved, partakers of the benefit. These things teach and exho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y that have believing masters, let them not despise them, because they are brethren; but rather do them service, because they are faithful and beloved, partakers of the benefit. These things teach and exhor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any man teach otherwise, and consent not to wholesome words, even the words of our Lord Jesus Christ, and to the doctrine which is according to godliness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any man teach otherwise, and consent not to wholesome words, even the words of our Lord Jesus Christ, and to the doctrine which is according to godliness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is proud, knowing nothing, but doting about questions and strifes of words, whereof comes envy, strife, railings, evil questionings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is proud, knowing nothing, but doting about questions and strifes of words, whereof comes envy, strife, railings, evil questionings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erverse disputings of men of corrupt minds, and destitute of the truth, supposing that gain is godliness: from such withdraw yourself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erverse disputings of men of corrupt minds, and destitute of the truth, supposing that gain is godliness: from such withdraw yourself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erverse disputings of men of corrupt minds, and destitute of the truth, supposing that gain is godliness: from such withdraw yourself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godliness with contentment is great gai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brought nothing into this world, and it is certain we can carry nothing ou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brought nothing into this world, and it is certain we can carry nothing ou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aving food and raiment let us be therewith conten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that will be rich fall into temptation and a snare, and into many foolish and hurtful lusts, which drown men in destruction and perditi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they that will be rich fall into temptation and a snare, and into many foolish and hurtful lusts, which drown men in destruction and perdi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 love of money is the root of all evil: which while some coveted after, they have erred from the faith, and pierced themselves through with many sorrow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e love of money is the root of all evil: which while some coveted after, they have erred from the faith, and pierced themselves through with many sorrow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you, O man of God, flee these things; and follow after righteousness, godliness, faith, love, patience, meeknes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you, O man of God, flee these things; and follow after righteousness, godliness, faith, love, patience, meeknes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ight the good fight of faith, lay hold on eternal life, unto which you are also called, and have professed a good profession before many witness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ight the good fight of faith, lay hold on eternal life, unto which you are also called, and have professed a good profession before many witness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give you charge in the sight of God, who replenishes life to all things, and before Christ Jesus, who before Pontius Pilate witnessed a good confession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give you charge in the sight of God, who replenishes life to all things, and before Christ Jesus, who before Pontius Pilate witnessed a good confession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you keep this commandment without spot, blameless, until the appearing of our Lord Jesus Christ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you keep this commandment without spot, blameless, until the appearing of our Lord Jesus Christ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you keep this commandment without spot, blameless, until the appearing of our Lord Jesus Christ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in his times he shall show, who is the blessed and only Potentate, the King of kings, and Lord of lords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ch in his times he shall show, who is the blessed and only Potentate, the King of kings, and Lord of lords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only has immortality, dwelling in the light which no man can approach unto; whom no man has seen, nor can see: to whom be honour and power everlasting. Ame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only has immortality, dwelling in the light which no man can approach unto; whom no man has seen, nor can see: to whom be honour and power everlasting. Ame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only has immortality, dwelling in the light which no man can approach unto; whom no man has seen, nor can see: to whom be honour and power everlasting. Ame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Charge them that are rich in this world, that they be not high-minded, nor trust in uncertain riches, but in the living God, who gives us richly all things to enjoy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Charge them that are rich in this world, that they be not high-minded, nor trust in uncertain riches, but in the living God, who gives us richly all things to enjoy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Charge them that are rich in this world, that they be not high-minded, nor trust in uncertain riches, but in the living God, who gives us richly all things to enjoy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they do good, that they be rich in good works, ready to distribute, willing to communicate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they do good, that they be rich in good works, ready to distribute, willing to communicate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aying up in store for themselves a good foundation against the time to come, that they may lay hold on eternal lif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aying up in store for themselves a good foundation against the time to come, that they may lay hold on eternal lif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Timothy, keep that which is committed to your trust, avoiding profane and vain babblings, and oppositions of science falsely so called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Timothy, keep that which is committed to your trust, avoiding profane and vain babblings, and oppositions of science falsely so called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ich some professing have erred concerning the faith. Grace be with you. Amen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ich some professing have erred concerning the faith. Grace be with you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1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கிறவர்களுமாயிருக்கிற மனுஷர்களால் உண்டாகும் மாறுபாடான தர்க்கங்களும் பிற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ப்பட்டவர்களை விட்டு வில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துமென்கிற மனதுடனே கூடிய தேவபக்தியே மிகுந்த ஆதா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ிலே நாம் ஒன்றும் கொண்டுவந்ததுமில்லை, இதிலிருந்து நாம் ஒன்றும் கொண்டுபோவதுமில்லை என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ண்ணவும் உடுக்கவும் நமக்கு உண்டாயிருந்தால் அது போதுமென்றிருக்க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ிழ்த்துகிற மதிகேடும் சேதமுமான பலவித இச்சைகளிலும் விழ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வக் குத்தி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ுமையையும் சாந்தகுணத்தையும் அடையும்படி நா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மில்லாமலும் கைக்கொள்ள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ின்று நல்ல அறிக்கையைச் சாட்சியாக விளங்கப்பண்ணின கிறிஸ்து இயேசுவினுடைய சந்நிதானத்த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க் கட்டள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்கராதிபதியும், ராஜாதி ராஜாவும், கர்த்தாதி கர்த்தா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ிராதவரும், காணக்கூடாதவருமாயிருக்கிறவர்; அவருக்கே கனமும் நித்திய வல்லமையும் உண்ட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ல் நம்பிக்கை வையாமலும், நாம் அனுபவிக்கிறதற்குச் சகலவித நன்மைகளையும் நமக்குச் சம்பூரண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ிற ஜீவனுள்ள தேவன்மேல் நம்பிக்கை வை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ாரகுணமுள்ளவர்களுமாய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வும் அவர்களுக்குக் கட்டளையி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லர் அதைப் பாராட்டி, விசுவாசத்தைவிட்டு வழுவிப்போனார்கள். கிருபையானது உன்னோடேகூட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தீமோத்தேய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2026-11-02T10:18:47Z</dcterms:created>
  <dcterms:modified xsi:type="dcterms:W3CDTF">2026-11-02T10:18:47Z</dcterms:modified>
  <dc:title>1 தீமோத்தேயு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