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ில நாளைக்குப்பின்பு, அம்மொன் புத்திரர் இஸ்ரவேலின் மேல் யுத்தம் 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இஸ்ரவேலின்மேல் யுத்தம் பண்ணும்போது கீலேயாத்தின் மூப்பர் யெப்தாவைத் தோப்தேசத்திலிருந்து அழைத்துவரப்போ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இஸ்ரவேலின்மேல் யுத்தம் பண்ணும்போது கீலேயாத்தின் மூப்பர் யெப்தாவைத் தோப்தேசத்திலிருந்து அழைத்துவரப்போ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ப்தாவை நோக்கி: நீ வந்து, நாங்கள் அம்மோன் புத்திரரோடு யுத்தம் பண்ண எங்கள் சேனாபதியாயிருக்க வேண்டு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ப்தாவை நோக்கி: நீ வந்து, நாங்கள் அம்மோன் புத்திரரோடு யுத்தம் பண்ண எங்கள் சேனாபதியாயிருக்க வேண்டு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ெப்தா மறுபடியும் அம்மோன் புத்திரரின் ராஜாவினிடத்திற்கு ஸ்தானாபதிகளை அனுப்பி, அவனுக்குச் சொல்லச் சொன்னதாவ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ப்தா சொல்லுகிறது என்னவென்றால்: இஸ்ரவேலர் மோவாபியரின் தேசத்தையாகிலும், அம்மோன் புத்திரரின் தேசத்தையாகிலும் கட்டிக்கொண்டதில்லை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ப்தா சொல்லுகிறது என்னவென்றால்: இஸ்ரவேலர் மோவாபியரின் தேசத்தையாகிலும், அம்மோன் புத்திரரின் தேசத்தையாகிலும் கட்டிக்கொண்டதில்ல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ிலிருந்து வருகிறபோது, வனாந்தரத்தில் சிவந்த சமுத்திர மட்டும் நடந்து, பின்பு காதேசுக்கு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ிலிருந்து வருகிறபோது, வனாந்தரத்தில் சிவந்த சமுத்திர மட்டும் நடந்து, பின்பு காதேசுக்கு 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அம்மோன் புத்திரரின் ராஜா தனக்கு யெப்தா சொல்லியனுப்பின வார்த்தைகளுக்குச் செவிகொடாதே 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ெப்தா அம்மோன் புத்திரரின்மேல் யுத்தம்பண்ண, அவர்களுக்கு விரோதமாய்ப் புறப்பட்டுப்போனான்; கர்த்தர் அவர்களை அவன் கையில் ஒப்புக்கொடுத்த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ினிமித்தம் இஸ்ரவேலின் குமாரத்திகள் வருஷந்தோறும் போய், நாலு நாள் கீலேயாத்தியனான யெப்தாவின் குமாரத்தியைக்குறித்துப் புலம்புவது இஸ்ரவேலிலே வழக்கம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গিলিয়দ পরিবারগোষ্ঠীর একজন হচ্ছে যিপ্তহ| সে খুব শক্তিশালী য়োদ্ধা| কিন্তু সে গণিকার পুত্র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 নাম ছিল গিলিয়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গিলিয়দের নিজের স্ত্রীর অনেকগুলো পুত্র| পুত্ররা বড় হয়ে যিপ্তহকে দেখতে পারত না| তারা তাকে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 করল| তারা যিপ্তহকে বলল, “তুমি আমাদের পৈতৃক সম্পত্তির এক কানাকড়িও পাবে না, কারণ তুম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যের পেটের ভাই নও| তুমি অন্য নারীর সন্ত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ভাইদের কথায় যিপ্তহ শহর ছেড়ে চলে গেল| সে টোব দেশে বাস করত| টোবে কিছু শক্তিশালী লোক যিপ্তহ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ছুদিন পরে অম্মোনরা ইস্রায়েলীয়দের সঙ্গে যুদ্ধ চালা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গিলিয়দের নেতারা য়িপ্তহের কাছে গেল তাকে ফিরে আসার জন্য অনুনয় করতে| তারা যিপ্তহকে টোব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লিয়দে ফিরে আসত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েতারা যিপ্তহকে বলল, “তুমি আমাদের কাছে এসে আমাদের নেতা হও| তোমার নেতৃত্বে আমরা অম্মোন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ড়াই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প্তহ তাদের বলল, “তোমরাই তো আমাকে ভিটেছাড়া করেছিলে| তোমরা তো আমায় ঘৃণা কর| তাহলে এখন কেন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দে পড়েছো বলে আমার কাছে এস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বলল, “এই কারণেই আমরা তোমার কাছে এসেছি| দয়া করো| আমাদের মধ্যে তুমি এসো, অম্মোন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চালাও| তুমিই গিলিয়দের অধিবাসীদের সেনাপতি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িপ্তহ বলল, “বেশ, যদি তোমরা চাও যে আমি গিলিয়দে ফিরে আসি এবং অম্মোনীয়দের সঙ্গে যুদ্ধ করি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| প্রভুর সহায়তায যদি আমি জিতি তাহলে আমিই হবো তোমাদের নতুন নে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গিলিয়দের নেতারা বলল, “আমরা যে সব কথা বলেছি প্রভু সবই শুনছেন| আমরা প্রতিশ্রুতি দিচ্ছি, তু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লবে আমরা তাই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গত্যা যিপ্তহ তাদের সঙ্গে চলে গেল| তারা যিপ্তহকে তাদের নেতা ও সেনাপতি করে দিলে মিস্পা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ামনে যিপ্তহ আর একবার তার কথাগুলো শুন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ম্মোনদের রাজার কাছে যিপ্তহ কয়েকজন বার্তাবাহক পাঠাল| বার্তাবাহকরা রাজার কাছে এই বার্তা শোনা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অম্মোনবাসী আর ইস্রায়েলীয়দের মধ্যে সমস্যাটা কি? কেন তোমরা আমাদের দেশে যুদ্ধ করতে এস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তাদের বলল, “ইস্রায়েলের সঙ্গে আমাদের লড়াই জারি রযেছে কারণ ওরা মিশর থেকে চলে আস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মস্ত জমিজায়গা কেড়ে নিয়েছে| অর্ণোন নদী থেকে য়ব্বোক নদী এবং যর্দন নদী পর্য়ন্ত আমাদের য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 আছে, সব ওরা নিয়ে নিয়েছে| এখন যাও ইস্রায়েলীয়দের গিয়ে বলো, “আমাদের জায়গাগুলো যেন কোনো ঝামে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রে ফিরিযে দে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ূতরা যিপ্তহর কাছে এই কথা শোনাল| তারপর যিপ্তহ আবার তাদের অম্মোনদের রাজার কাছে পাঠ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যে বার্তা নিয়ে গেল তা এরকম:যিপ্তহ এই কথা বলেন: ইস্রায়েল মোযাব বা অম্মোনদের কোন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ীয়রা যখন মিশর থেকে চলে আসে তখন তারা মরুভূমিতে ছিল| সেখান থেকে গেল লোহিত সাগরে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দেশ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স্রায়েলীয়রা ইদোমের রাজার কাছে দূত পাঠাল| দূতরা সাহায্য চাইল| তারা বলল, “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শের ওপর দিয়ে যেতে দাও|” কিন্তু ইদোমের রাজা আমাদের যেতে দিল না| মোয়াবের রাজার কাছেও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ই রকম বার্তা পাঠালাম| সেও তার দেশের ওপর দিয়ে আমাদের যেতে দিল না| অগত্যা ইস্রায়েলীয়রা কাদেশ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ইস্রায়েলীয়রা মরুভূমি দিয়ে আর ইদোম ও মোযাব দেশের পাশ দিয়ে যেতে লাগল| তারা মোয়া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 গিয়ে অর্ণোন নদীর ওপারে তাঁবু গাড়ল| মোয়াবের সীমানা তারা পেরোল না| মোয়াবের ধারেই অর্ণ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পর ইমোরীয় রাজা সীহোনের কাছে ইস্রায়েলীয়রা দূত পাঠাল| সীহোন ছিল হিষ্বোনের রাজা| দূত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হোনকে বলল, “তোমাদের দেশের মধ্যে দিয়ে ইস্রায়েলীয়দের যেতে দাও| আমরা আমাদের দেশে যে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ইমোরীয়দের রাজা সীহোন ইস্রায়েলীয়দের ঢুকতে দিল না| সীহোন লোকদের নিয়ে য়হসে তাঁবু খাট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তারা ইস্রায়েলীয়দের সঙ্গে যুদ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প্রভু, ইস্রায়েলের ঈশ্বর ইস্রায়েলীয়দের সহায় ছিলেন, তাই সীহোন ও তার সৈন্যরা পরাজ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ইমোরীয়দের দেশ হল ইস্রায়েলীয়দের সম্পত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ইমোরীয়দের সব জমিজায়গা পেয়ে গেল| দেশটি অর্ণোন নদী থেকে বিস্তৃত হল| তাছাড়া মরুভূমি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র্দন নদী পর্য়ন্ত দেশটা বড়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, ইস্রায়েলের ঈশ্বর নিজে ইমোরীয়দের তাদের দেশ থেকে তাড়িয়ে দিয়েছেন| সেই দেশ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হাতে তুলে দিলেন| তোমরা কি মনে করো ইস্রায়েলীয়দের তোমরা দেশ থেকে তাড়িয়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অবশ্যই তোমাদের দেবতা কমোশ তোমাদের জন্যে যে দেশ দিয়েছেন সেখানে তোমরা থাকতে পারো| এবং আম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ভু ঈশ্বরের দেওয়া ভূখণ্ডে থাক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ুমি কি সিপ্পোরের পুত্র বালাকের চেয়ে উত্কৃষ্ট? বালাক ছিল মোয়াবের রাজা| সে কি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তর্ক করেছিল? সে কি বস্তুত তাদের সঙ্গে যুদ্ধ করে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স্রায়েলীয়রা 300 বছর ধরে হিষ্বনে আর সেই শহরের লাগোযা কয়েকটি জায়গায় বাস করেছে| অরোযে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াশের শহরেও 300 বছর ধরে বাস করেছে| 300 বছর ধরে তারা বাস করেছে অর্ণোন নদীর ধারে সমস্ত শহরে| এত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েন এইসব শহর দখল করো 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স্রায়েলীয়রা তোমাদের কাছে কোনো অপরাধ করে নি| অথচ তোমরা তাদের ওপর ঘোর অন্যায করেছ| প্রভুই প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| বয়ং তিনিই বিচার করুন, ইস্রায়েল আর অম্মোনদের মধ্যে কারা ঠিক কাজ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ম্মোনের রাজা যিপ্তহর এইসব কথা শুনতে চা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যিপ্তহর ওপর প্রভুর আত্মা ভর করলেন| গিলিয়দ এবং মনঃশি প্রদেশের ভেতর দিয়ে যিপ্তহ হেঁট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গিলিয়দের মিস্পা শহরে পৌঁছাল| সেখান থেকে সে অম্মোনদের দেশ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র কাছে যিপ্তহ একটি প্রতিশ্রুতি করেছিল| সে বলেছিল, “যদি অম্মোনদের হারিযে দেবার কাজ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হায় হ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বে যখন আমি বিজয়ী হয়ে বাড়ী ফিরব তখন আমাকে অভিনন্দন জানাতে যে আমার বাড়ি থেকে প্রথম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, প্রভুকে আমি তা হোমবলি রূপে উত্সর্গ ক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িপ্তহ অম্মোনদের দেশে গেল| তাদের সঙ্গে যুদ্ধ করল; প্রভুর কৃপায় সে জয়লাভ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অরোযের শহর থেকে মিন্নীত শহর পর্য়ন্ত যত অম্মোন ছিল যিপ্তহ সকলকে পরাজিত করল| সে 20টি শহর জয়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সে আবেল ও করামীম শহরের অম্মোনদের পরাজিত করল| এভাবে ইস্রায়েলীয়রা অম্মোনদের পরাজিত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্মোনদের মস্ত বড় পরাজয়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িপ্তহ মিস্পায ফিরে এলো| বাড়ি পৌঁছতেই তাকে দেখবার জন্য তার মেয়ে বেরিয়ে এল| মেয়েটি তব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িযে নাচছিল| সে ছিল তার একমাত্র মেয়ে| যিপ্তহ তাকে খুব ভালবাসত| য়িপ্তহের আর কোন ছেলেমেয়ে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িপ্তহ যখন দেখল তার মেয়েই বাড়ি থেকে সবচেয়ে আগে বেরিয়ে এসেছে তখন সে শোকে নিজের কাপড় ছি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| সে বলল, “হায, ওরে আমার মেয়ে| তুই আমার একি সর্বনাশ করলি! তুই আমায় কি দুঃখ দিলি জানিস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প্রভুর কাছে প্রতিশ্রুতি দিয়েছি, সে তো ফেলতে পার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মেয়েটি যিপ্তহকে বলল, “পিতা, প্রভুর কাছে যে প্রতিশ্রুতি দিয়েছ তা তোমায় রাখতেই হবে| যা বলেছ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 সবচেয়ে বড় কথা প্রভুর কৃপায় তুমি শত্রু অম্মোনদের পরাজিত কর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পর য়িপ্তহের মেয়ে তার পিতাকে বলল, “কিন্তু তার আগে আমার জন্য একটা কাজ করো| দু-মাস আমায় এক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দাও| আমি পাহাড়ে পর্বতে যাব| আমি বিয়ে করব না, ছেলেমেয়েও হবে না| অনুমতি দাও আমি সঙ্গ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ই| সকলে মিলে আমরা কাঁদ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িপ্তহ বলল, “বেশ তাই হোক্|” যিপ্তহ মেয়েকে দু-মাসের জন্য পাঠিয়ে দিল| সঙ্গীদের নিয়ে ম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 পর্বতে কাটাল| সে বিয়ে করবে না আর ছেলেমেয়ে হবে না এই দুঃখে সঙ্গীরা কেঁদে ভাস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দু মাস কেটে গেলে মেয়ে পিতার কাছে ফিরে এল| যিপ্তহ প্রভুর কাছে তার প্রতিশ্রুতি রক্ষা করল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য়ে কারও সঙ্গে কখনই কোন দৈহিক সম্পর্ক রাখে নি| আর এই ঘটনা থেকেই ইস্রায়েলীয়দের একটা রীতি চালু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্রতি বছর ইস্রায়েলীয়দের মেয়েরা যিপ্তহর মেয়েটিকে স্মরণ করে চারদিন ধরে কাঁদ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2026-10-20T09:15:55Z</dcterms:created>
  <dcterms:modified xsi:type="dcterms:W3CDTF">2026-10-20T09:15:55Z</dcterms:modified>
  <dc:title>বিচারকর্ত্তৃগণ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