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ண்காணிப்பை விரும்புகிறவன் நல்லவேலையை விரும்புகிறான், இது உண்மையான வார்த்த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 கண்காணியானவன் குற்றஞ்சாட்டப்படாதவனும், ஒரே மனைவியை உடைய புருஷனும், ஜாக்கிரதையுள்ளவனும், தெளிந்த புத்தியுள்ளவனும், யோக்கியதையுள்ளவனும், அந்நியரை உபசரிக்கிறவனும், போதகசமர்த்தனுமாய் இருக்கவேண்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 கண்காணியானவன் குற்றஞ்சாட்டப்படாதவனும், ஒரே மனைவியை உடைய புருஷனும், ஜாக்கிரதையுள்ளவனும், தெளிந்த புத்தியுள்ளவனும், யோக்கியதையுள்ளவனும், அந்நியரை உபசரிக்கிறவனும், போதகசமர்த்தனுமாய் இருக்கவேண்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மதுபானப்பிரியனும், அடிக்கிறவனும், இழிவான ஆதாயத்தை இச்சிக்கிறவனுமாயிராமல், பொறுமையுள்ளவனும், சண்டைபண்ணாதவனும், பண ஆசையில்லாதவனுமாயிருந்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ன் சொந்தக் குடும்பத்தை நன்றாய் நடத்துகிறவனும், தன் பிள்ளைகளைச் சகல நல்லொழுக்கமுள்ளவர்களாகக் கீழ்ப்படியப்பண்ணுகிறவனுமாயிருக்கவேண்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தன் சொந்தக் குடும்பத்தை நடத்த அறியாதிருந்தால், தேவனுடைய சபையை எப்படி விசாரிப்பான்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இறுமாப்படைந்து, பிசாசு அடைந்த ஆக்கினையிலே விழாதபடிக்கு, நூதன சீஷனாயிருக்கக்கூடா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நிந்தனையிலும், பிசாசின் கண்ணியிலும் விழாதபடிக்கு, புறம்பானவர்களால் நற்சாட்சி பெற்றவனாயுமிருக்கவேண்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நிந்தனையிலும், பிசாசின் கண்ணியிலும் விழாதபடிக்கு, புறம்பானவர்களால் நற்சாட்சி பெற்றவனாயுமிருக்கவேண்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ப்படியே, உதவிக்காரரும் இருநாக்குள்ளவர்களாயும், மதுபானப்பிரியராயும், இழிவான ஆதாயத்தை இச்சிக்கிறவர்களாயும் இராமல், நல்லொழுக்கமுள்ளவர்களாய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ப்படியே, உதவிக்காரரும் இருநாக்குள்ளவர்களாயும், மதுபானப்பிரியராயும், இழிவான ஆதாயத்தை இச்சிக்கிறவர்களாயும் இராமல், நல்லொழுக்கமுள்ளவர்களாய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சுவாசத்தின் இரகசியத்தைச் சுத்த மனச்சாட்சியிலே காத்துக்கொள்ளுகிறவர்களாயும் இருக்கவேண்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ேலும், இவர்கள் முன்னதாகச் சோதிக்கப்படவேண்டும்; குற்றஞ்சாட்டப்படாதவர்களானால் உதவிக்காரராக ஊழியஞ்செய்யலா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ப்படியே ஸ்திரீகளும் நல்லொழுக்கமுள்ளவர்களும், அவதூறுபண்ணாதவர்களும், தெளிந்த புத்தியுள்ளவர்களும் எல்லாவற்றிலேயும் உண்மையுள்ளவர்களுமாயிருக்வேண்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ப்படியே ஸ்திரீகளும் நல்லொழுக்கமுள்ளவர்களும், அவதூறுபண்ணாதவர்களும், தெளிந்த புத்தியுள்ளவர்களும் எல்லாவற்றிலேயும் உண்மையுள்ளவர்களுமாயிருக்வேண்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லும், உதவிக்காரரானவர்கள் ஒரே மனைவியையுடைய புருஷருமாய், தங்கள் பிள்ளைகளையும் சொந்தக் குடும்பங்களையும் நன்றாய் நடத்துகிறவர்களுமாயிருக்கவேண்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 உதவிக்காரருடைய ஊழியத்தை நன்றாய்ச் செய்கிறவர்கள் தங்களுக்கு நல்ல நிலையையும், கிறிஸ்து இயேசுவைப்பற்றும் விசுவாசத்தில் மிகுந்த தைரியத்தையும் அடை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 உதவிக்காரருடைய ஊழியத்தை நன்றாய்ச் செய்கிறவர்கள் தங்களுக்கு நல்ல நிலையையும், கிறிஸ்து இயேசுவைப்பற்றும் விசுவாசத்தில் மிகுந்த தைரியத்தையும் அடை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ன்னிடத்திற்குச் சீக்கிரமாய் வருவேனென்று நம்பியிருக்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ாமதிப்பேனாகில், தேவனுடைய வீட்டிலே நடக்கவேண்டிய வகையை நீ அறியும்படி இவைகளை உனக்கு எழுதுகிறேன்; அந்த வீடு ஜீவனுள்ள தேவனுடைய சபையாய்ச் சத்தியத்துக்குத் தூணும் ஆதாரமுமாயிருக்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ாமதிப்பேனாகில், தேவனுடைய வீட்டிலே நடக்கவேண்டிய வகையை நீ அறியும்படி இவைகளை உனக்கு எழுதுகிறேன்; அந்த வீடு ஜீவனுள்ள தேவனுடைய சபையாய்ச் சத்தியத்துக்குத் தூணும் ஆதாரமுமாயிரு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ன்றியும், தேவபக்திக்குரிய இரகசியமானது யாவரும் ஒப்புக்கொள்ளுகிறபடியே மகா மேன்மையுள்ளது. தேவன் மாம்சத்திலே வெளிப்பட்டார், ஆவியிலே நீதியுள்ளவரென்று விளங்கப்பட்டார், தேவதூதர்களால் காணப்பட்டார், புறஜாதிகளிடத்தில் பிரசங்கிக்கப்பட்டார், உலகத்திலே விசுவாசிக்கப்பட்டார், மகிமையிலே ஏறெடுத்துக்கொள்ளப்பட்ட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ன்றியும், தேவபக்திக்குரிய இரகசியமானது யாவரும் ஒப்புக்கொள்ளுகிறபடியே மகா மேன்மையுள்ளது. தேவன் மாம்சத்திலே வெளிப்பட்டார், ஆவியிலே நீதியுள்ளவரென்று விளங்கப்பட்டார், தேவதூதர்களால் காணப்பட்டார், புறஜாதிகளிடத்தில் பிரசங்கிக்கப்பட்டார், உலகத்திலே விசுவாசிக்கப்பட்டார், மகிமையிலே ஏறெடுத்துக்கொள்ளப்பட்ட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ன்றியும், தேவபக்திக்குரிய இரகசியமானது யாவரும் ஒப்புக்கொள்ளுகிறபடியே மகா மேன்மையுள்ளது. தேவன் மாம்சத்திலே வெளிப்பட்டார், ஆவியிலே நீதியுள்ளவரென்று விளங்கப்பட்டார், தேவதூதர்களால் காணப்பட்டார், புறஜாதிகளிடத்தில் பிரசங்கிக்கப்பட்டார், உலகத்திலே விசுவாசிக்கப்பட்டார், மகிமையிலே ஏறெடுத்துக்கொள்ளப்பட்ட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ఎవడైనను అధ్యక్షపదవిని ఆశించినయెడల అట్టివాడు దొడ్డపనిని అపేక్షించుచున్నాడను మాట నమ్మదగి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ధ్యక్షుడగువాడు నిందారహితుడును, ఏకపత్నీ పురుషు డును, మితానుభవుడును, స్వస్థబుద్ధిగలవాడును, మర్య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స్థుడును, అతిథిప్రియుడును, బోధింపతగినవాడునై యుండ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మద్యపానియు కొట్టువాడునుకాక, సాత్వి కుడును, జగడమాడనివాడును, ధనాపేక్షలేనివాడున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సంపూర్ణమాన్యత కలిగి తన పిల్లలను స్వాధీనపరచుకొనుచు, తన యింటివారిని బాగుగా ఏలువాడునై యుండ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ఎవడైనను తన యింటివారిని ఏలనేరక పోయినయెడల అతడు దేవుని సంఘమును ఏలాగు పాలించు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తడు గర్వాంధుడై అపవాదికి కలిగిన శిక్షావిధికి లోబడకుండు నట్లు క్రొత్తగా చేరినవాడై యుండ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మరియు అతడు నిందపాలై అపవాది ఉరిలో పడిపోకుండునట్లు సంఘమునకు వెలుపటివారిచేత మంచి సాక్ష్యము పొంద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డైయుండ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ఆలాగుననే పరిచారకులు మాన్యులై యుండి, ద్విమనస్కులును, మిగుల మద్యపానాసక్తులును, దుర్లాభము 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ేక్షించువారునైయుండ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విశ్వాసమర్మమును పవిత్రమైన మనస్సాక్షితో గైకొనువారై యుండ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రియు వారు మొదట పరీక్షింపబడవలెను; తరువాత వారు అనింద్యులైతే పరిచారకులుగా ఉండ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టువలె పరిచర్యచేయు స్త్రీలును మాన్యులై3 కొండెములు చెప్పనివారును,4 మితాను భవముగలవారును, అన్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షయ ములలో నమ్మకమైనవారునై యుండ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పరిచారకులు ఏకపత్నీ పురుషులును, తమ పిల్లలను తమ యింటివారిని బాగుగా ఏలువారునై యుండ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పరిచారకులైయుండి ఆ పనిని బాగుగా నెరవేర్చినవారు మంచి పదవిని సంపాదించుకొని క్రీస్తుయేసునంద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శ్వాసమందు బహు ధైర్యము గలవార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శీఘ్రముగా నీయొద్దకు వత్తునని నిరీక్షించుచున్నా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యినను నేను ఆలస్యముచేసినయెడల దేవుని మందిర ములో, అనగా జీవముగల దేవుని సంఘములో, జనులేలా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ర్తింపవలెనో అది నీకు తెలియవలెనని యీ సంగతులను నీకు వ్రా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ిరా క్షేపముగా దైవభక్తిని గూర్చిన మర్మము గొప్పదైయున్నది;ఆయన సశరీరుడ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త్యక్షుడయ్యెను.ఆత్మవిషయమున నీతిపరుడని తీర్పునొందెనుదేవదూతలకు కనబడెను రక్షకుడని జనముల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కటింపబడెను లోకమందు నమ్మబడెను ఆరోహణుడై తేజోమయుడయ్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2026-10-20T06:11:13Z</dcterms:created>
  <dcterms:modified xsi:type="dcterms:W3CDTF">2026-10-20T06:11:13Z</dcterms:modified>
  <dc:title>1 తిమోతికి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