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presProps" Target="presProps.xml"/>
  <Relationship Id="rId113" Type="http://schemas.openxmlformats.org/officeDocument/2006/relationships/viewProps" Target="viewProps.xml"/>
  <Relationship Id="rId1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ரங்கள் அத்திமரத்த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ரங்கள் திராட்சச் 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ங்களெல்லாம் முட்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சகோதரானாகிய அபிமெலேக்குக்குப் பயந்து, தப்பியோடி, பேயேருக்குப் போய், அங்கே குடி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சகோதரானாகிய அபிமெலேக்குக்குப் பயந்து, தப்பியோடி, பேயேருக்குப் போய், அங்கே குடி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ிமெலேக்கு இஸ்ரவேலை மூன்று வருஷம் அரசாண்டபின்ப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ாகால் சீகேமின் மனுஷருக்கு முன்பாகப் புறப்பட்டுப்போய், அபிமெலேக்கோடே யுத்தம் 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ுநாளிலே ஜனங்கள் வெளியிலே வயலுக்குப் போனார்கள்; அது அபிமெலேக்குக்கு அறிவிக்கப்பட்டபோ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ட்டணத்தின் அதிகாரியாகிய சேபூல் ஏபேதின் குமாரனாகிய காகாலின் வார்த்தைகளைக் கேட்டபோது, கோபமூண்ட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நீர் உம்மோடிருக்கும் ஜனங்களோடேகூட இரவில் எழுந்து வந்து வெளியிலே பதிவிருந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ீகேம் துருக்கத்து மனுஷர் எல்லாரும் அங்கே கூடியிருக்கிறது அபிமெலேக்குக்கு அறிவிக்கப்பட்டபோ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பிமெலேக்கு தேபேசுக்குப்போய், அதற்கு விரோதமாய்ப் பாளயமிறங்கி, அதைப் பிடித்த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ிமெலேக்குச் செத்துப்போனதை இஸ்ரவேல் மனுஷர் கண்டபோது, அவர்கள் தங்கள் தங்கள் இடங்களுக்குப் போய் விட்ட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ದಯಮಾಡಿ ಶೆಕೆಮಿನ ಜನರೆಲ್ಲರು ಕೇಳುವ ಹಾಗೆ ಮಾತನಾಡ ಬೇಕಾದದ್ದೇನಂದರೆ -- ಯೆರುಬ್ಬಾಳನ ಮಕ್ಕಳಾದ ಎಪ್ಪ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ಯು ನಿಮ್ಮನ್ನು ಆಳುವದು ಒಳ್ಳೇದೋ? ಒಬ್ಬನು ಆಳುವದು ಒಳ್ಳೇದೋ? ನಾನು ನಿಮ್ಮ ಎಲುಬೂ ನಿಮ್ಮ ಮಾಂಸವೂ ಆಗ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 ಮಾಡಿ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ೆಯೇ ಅವನ ತಾಯಿಯ ಸಹೋದರರು ಅವನನ್ನು ಕುರಿತು ಶೆಕೆಮಿನ ಜನರೆಲ್ಲರ ಕಿವಿಗಳಲ್ಲಿ ಈ ಮಾತುಗಳನ್ನೆಲ್ಲಾ ಆಡಿದರ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ನನ್ನು ತಮ್ಮ ಸಹೋದರನೆಂದು ಹೇಳಿ ದ್ದರಿಂದ ಆ ಜನರ ಹೃದಯವು ಅಬೀಮೆಲೆಕನ ಕಡೆಗೆ ತಿರು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ಬಾಳ್‌ಬೆರೀತಿನ ಮನೆಯೊಳ ಗಿಂದ ಎಪ್ಪತ್ತು ಬೆಳ್ಳಿಯ ನಾಣ್ಯಗಳನ್ನು ತೆಗೆದುಕೊಂಡು ಅವನಿಗೆ ಕೊಟ್ಟರು. ಅ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ೀಮೆಲೆಕನು ನಿಷ್ಪ್ರಯೋಜಕರನ್ನೂ ಬೆಲೆಯಿಲ್ಲದವರನ್ನೂ ಸಂಬಳಕ್ಕೆ ಇಟ್ಟುಕೊಂಡನು. ಅವರು ಅವನ ಹಿಂ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ಒಫ್ರದಲ್ಲಿರುವ ತನ್ನ ತಂದೆಯ ಮನೆಗೆ ಹೋಗಿ ತನ್ನ ಸಹೋದರರಾದ ಯೆರುಬ್ಬಾಳನ ಎಪ್ಪತ್ತು ಮಂದಿ ಕುಮಾರರನ್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ಿನ ಮೇಲೆ ಕೊಂದು ಹಾಕಿದನು. ಆದರೆ ಯೆರುಬ್ಬಾಳನ ಚಿಕ್ಕ ಮಗನಾದ ಯೋತಾಮನು ಒಬ್ಬನೇ ಉಳಿದನು; ಯಾಕಂ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ಗ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ಶೆಕೆಮಿನ ಜನರೆಲ್ಲರೂ ಮಿಲ್ಲೋನಿನ ಮನೆಯವರೆಲ್ಲರೂ ಕೂಡಿಕೊಂಡು ಹೋಗಿ ಶೆಕೆಮಿನ ಬೈಲಲ್ಲಿ ಇರುವ ಸ್ತಂಭದ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ೀಮೆಲೆಕನನ್ನು ಅರಸನನ್ನಾಗಿ ನೇಮ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ೋತಾಮನಿಗೆ ಇದನ್ನು ತಿಳಿಸಿದಾಗ ಅವನು ಹೋಗಿ ಗೆರಿಜ್ಜೀಮ್‌ ಬೆಟ್ಟದ ತುದಿಯಲ್ಲಿ ಏರಿ ನಿಂತು ಗಟ್ಟಿಯಾಗಿ ಕೂ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--ಶೆಕೆಮಿನ ಜನರೇ, ದೇವರು ನಿಮ್ಮ ಮೊರೆ ಕೇಳುವ ಹಾಗೆ ನನ್ನ ಮಾತ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ರಗಳು ತಮ್ಮ ಮೇಲೆ ಒಬ್ಬ ಅರಸನನ್ನು ಅಭಿಷೇ ಕಿಸಿಕೊಳ್ಳುವದಕ್ಕಾಗಿ ಹೊರಟು ಹೋಗಿ ಇಪ್ಪೆಯ ಮರಕ್ಕೆ--ನೀನ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 ಅ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ಪ್ಪೆಯ ಮರ ಅವುಗಳಿಗೆ--ಯಾವದರಿಂದ ದೇವರನ್ನೂ ಮನು ಷ್ಯರನ್ನೂ ಘನಪಡಿಸುತ್ತಾರೋ ಆ ನನ್ನ ಪುಷ್ಟಿಯನ್ನು ಬಿಟ್ಟು ಮ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ಧಿಕಾರಿಯಾಗಿ ಹೋಗುವೆನೋ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ರಗಳು ಅಂಜೂರದ ಗಿಡಕ್ಕೆ--ನೀನು ಬಂದು ನಮ್ಮ ಮೇಲೆ ಆಳಬೇಕು ಅ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ಅಂಜೂರದ ಗಿಡವು ಅವುಗ ಳಿಗೆ--ನಾನು ನನ್ನ ಮಧುರವನ್ನೂ ನನ್ನ ಒಳ್ಳೇ ಫಲ ವನ್ನೂ ಬಿಟ್ಟು ಮರ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ಿಯಾಗಿ ಹೋಗುವೆನೋ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ರಗಳು ದ್ರಾಕ್ಷೇ ಗಿಡಕ್ಕೆ--ನೀನು ಬಂದು ನಮ್ಮನ್ನು ಆಳು ಅ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ದ್ರಾಕ್ಷೇ ಗಿಡವು ಅವುಗಳಿಗೆ--ದೇವರನ್ನೂ ಮನುಷ್ಯನನ್ನೂ ಸಂತೋಷಪಡಿಸುವ ನನ್ನ ರಸವನ್ನು ನಾನು ಬಿಟ್ಟು ಮ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ಧಿಕಾರಿಯಾಗಿ ಹೋಗುವೆನೋ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ಎಲ್ಲಾ ಮರಗಳು ಮುಳ್ಳಿನ ಗಿಡಕ್ಕೆ--ನೀನು ಬಂದು ನಮ್ಮನ್ನು ಆಳು ಅ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ುಳ್ಳಿನ ಗಿಡವು ಮರಗಳಿಗೆ--ನೀವು ನನ್ನನ್ನು ಅರಸನನ್ನಾಗಿ ಅಭಿಷೇಕ ಮಾಡುವದು ಸತ್ಯ ವಾದರೆ ನನ್ನ ನೆರಳಲ್ಲ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ರಯಿಸಿಕೊಳ್ಳಿರಿ; ಇಲ್ಲದಿದ್ದರೆ ಮುಳ್ಳಿನ ಗಿಡದಿಂದ ಬೆಂಕಿ ಹೊರಟು ಲೆಬನೋನಿನ ದೇವದಾರುಗಳನ್ನು ದಹಿಸಿಬಿಡಲಿ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ಈಗ ಅಬೀಮೆಲೆಕನನ್ನು ಅರಸನನ್ನಾಗಿ ಮಾಡಿದ್ದು ಸತ್ಯದಿಂದಲೂ ಯಥಾರ್ಥದಿಂದಲೂ ಮಾಡಿದ್ದಾದರೆ, ಯೆರುಬ್ಬಾಳನಿಗ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ೂ ಒಳ್ಳೇದನ್ನು ಮಾಡ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ತಂದೆಯಾದ ಅವನು ನಿಮಗೋಸ್ಕರ ಯುದ್ಧಮಾಡಿದವನಾಗಿಯೂ ತನ್ನ ಪ್ರಾಣವನ್ನು ಲೆಕ್ಕಿಸದೆ ಮಿದ್ಯಾನಿನ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ತಪ್ಪಿಸಿದವನಾಗಿಯೂ ಇರಲಾಗಿ ನೀವು ಈಹೊತ್ತು ನನ್ನ ತಂದೆಯ ಮನೆಗೆ ವಿರೋಧವಾಗಿ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 ಎಪ್ಪತ್ತು ಮಕ್ಕಳನ್ನು ಒಂದೇ ಕಲ್ಲಿನ ಮೇಲೆ ಕೊಂದು ಅವನ ದಾಸಿಯ ಮಗನಾದ ಅಬೀಮೆಲೆಕನನ್ನು ಅವ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ಾಗಿರುವದರಿಂದ ಶೆಕೆಮಿನ ಜನರ ಮೇಲೆ ಅರಸನಾಗಿ ಇಟ್ಟದ್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ೆರುಬ್ಬಾಳನ ಯೋಗ್ಯ ತೆಗೆ ತಕ್ಕದ್ದಾಗಿದ್ದರೆ ಮತ್ತು ಈಹೊತ್ತು ಅವನಿಗೂ ಅವನ ಮಗನಿಗೂ ನೀವು ಸತ್ಯದಲ್ಲಿಯೂ ಯಥಾರ್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ಯಲ್ಲಿಯೂ ಕಾರ್ಯಮಾಡಿದ್ದರೆ, ಅಬೀಮೆಲೆಕನಲ್ಲಿ ನೀವು ಸಂತೋಷಪಡಿರಿ, ಅವನು ಸಹ ನಿಮ್ಮಲ್ಲಿ ಸಂತೋಷ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ುಬ್ಬಾಳನ ಮಗನಾದ ಅಬೀಮೆಲೆಕನು ಶೆಕೆಮಿನಲ್ಲಿರುವ ತನ್ನ ತಾಯಿಯ ಸಹೋದರರ ಬಳಿಗೆ ಹೋಗಿ ಅವರ ಸಂಗಡವೂ ತನ್ನ ತಾಯ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 ಮನೆಯ ಕುಟುಂಬದವರೆ ಲ್ಲರ ಸಂಗಡವೂ ಮಾತ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ಲ್ಲದಿದ್ದರೆ ಅಬೀಮೆಲೆಕನಿಂದ ಬೆಂಕಿಹೊರಟು ಶೆಕೆಮಿನ ಜನರನ್ನೂ ಮಿಲ್ಲೋನಿನ ಮನೆಯವರನ್ನೂ ದಹಿಸಿಬಿಡಲಿ. ಶೆಕೆಮಿನ ಜ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ಂದಲೂ ಮಿಲ್ಲೋನಿನ ಮನೆಯವರಿಂದಲೂ ಬೆಂಕಿ ಹೊರಟು ಅಬೀಮೆಲೆಕನನ್ನು ದಹಿಸಿಬಿ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ಯೋತಾಮನು ತಪ್ಪಿಸಿಕೊಂಡು ಓಡಿ ಬೇರಕ್ಕೆ ಹೋಗಿ ಅಲ್ಲಿ ತನ್ನ ಸಹೋದರನಾದ ಅಬೀಮೆಲೆಕನ ಭಯದ ನಿಮಿತ್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ಬೀಮೆಲೆಕನು ಇಸ್ರಾಯೇಲನ್ನು ಮೂರು ವರುಷ ಆಳಿದ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ೇವರು ಅಬೀಮೆಲೆಕನಿಗೂ ಶೆಕೆಮಿನ ಜನರಿಗೂ ನಡುವೆ ದುರಾತ್ಮ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ಗಾಳನು ಶೆಕೆಮಿನ ಮನು ಷ್ಯರ ಮುಂದೆ ಹೊರಟು ಅಬೀಮೆಲೆಕನ ಸಂಗಡ ಯು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ಎಪ್ಪತ್ತು ಮಂದಿ ಮಕ್ಕಳಿಗೆ ಮಾಡಿದ್ದ ಕ್ರೂರತ್ವವು ಬಂದು ಪ್ರಾಪ್ತಿಸುವ ಹಾಗೆಯೂ ಅವರ ರಕ್ತವು ಅವರನ್ನು ಕೊಂದ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ಾದ ಅಬೀಮೆಲೆಕನ ಮೇಲೆಯೂ ಅವನ ಸಹೋದರರನ್ನು ಕೊಲ್ಲುವದಕ್ಕೆ ಅವನ ಕೈಗಳನ್ನು ಬಲ ಪಡಿಸಿದ ಶೆಕೆಮಿನ ಮನುಷ್ಯರ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 ಹಾಗೆ ಶೆಕೆಮಿನ ಜನರು ಅಬೀಮೆಲೆಕನಿಗೆ ದ್ರೋಹ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ರೆ ಅಬೀಮೆಲೆಕನು ಅವ ನನ್ನು ಹಿಂದಟ್ಟಿದಾಗ ಅವನು ಅವನ ಮುಂದೆ ಓಡಿ ಹೋದನು. ಪ್ರವೇಶ ದ್ವಾರದ ವರೆಗೆ ಅನೇಕ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ಾರವಾಗಿ ಅನೇಕರು ಗಾಯಗ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ಶೆಕೆಮಿನ ಮನುಷ್ಯರು ಪರ್ವತ ಶಿಖರಗಳ ಮೇಲೆ ಅವನಿಗೋಸ್ಕರ ಹೊಂಚಿಕೊಳ್ಳು ವವರನ್ನು ಇಟ್ಟು ತಮ್ಮ ಸವಿಾಪ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ಿ ಹಾದುಹೋಗುವ ಎಲ್ಲರನ್ನು ಸುಲುಕೊಂಡರು. ಅದು ಅಬೀಮೆಲೆಕನಿಗೆ 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ಅಬೀಮೆಲೆಕನು ಅರೂಮದಲ್ಲಿ ವಾಸಮಾಡಿದನು; ಆದರೆ ಜೆಬುಲನು ಗಾಳನನ್ನೂ ಅವನ ಸಹೋದರ ರನ್ನೂ ಶೆಕೆಮಿನಲ್ಲಿ ಇ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ಎಬೆದನ ಮಗನಾದ ಗಾಳನೂ ಅವನ ಸಹೋದರರೂ ಶೆಕೆಮಿಗೆ ದಾಟಿ ಬಂದರು; ಆದರೆ ಶೆಕೆಮಿನ ಜನರು ಅವನಲ್ಲಿ ಭರವಸವ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ಮರು ದಿವಸದಲ್ಲಿ ಆದದ್ದೇನಂದರೆ, ಜನರು ಹೊಲಕ್ಕೆ ಹೊರಟರು: ಅವರು ಅಬೀಮೆಲೆಕ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ೊರಗೆ ಹೋಗಿ ತಮ್ಮ ದ್ರಾಕ್ಷೇ ಫಲಗಳನ್ನು ಕೊಯಿದು ಅವು ಗಳನ್ನು ತುಳಿದು ಸಂತೋಷಪಟ್ಟು ತಮ್ಮ ದೇವರ ಮನೆಯೊಳ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ು ಕುಡಿದು ಅಬೀಮೆಲೆಕ ನನ್ನು ಶ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ವನು ಜನರನ್ನು ತಕ್ಕೊಂಡು ಅವರನ್ನು ಮೂರು ಗುಂಪುಗಳಾಗಿ ಮಾಡಿ ಹೊಲದಲ್ಲಿ ಹೊಂಚಿ ಕೊಂಡನು. ಇಗೋ, ಜನರು ಪಟ್ಟಣ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ಬಂದರು. ಅವನು ಅವರ ಮೇಲೆ ಎದ್ದು ಬಂದು ಅವರನ್ನು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ಎಬೆದನ ಮಗನಾದ ಗಾಳನು--ನಾವು ಅವನನ್ನು ಸೇವಿಸುವ ಹಾಗೆ ಅಬೀ ಮೆಲೆಕನು ಯಾರು? ಶೆಕೆಮನು ಯಾರು? ಅವನು ಯೆರುಬ್ಬಾಳ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ಲ್ಲವೋ? ಅವನ ಪ್ರಧಾನನು ಜೆಬುಲನಲ್ಲವೋ? ಶೆಕೆಮಿನ ತಂದೆಯಾದ ಹಮೋರನ ಮನುಷ್ಯರನ್ನೇ ಸೇವಿಸಿರಿ; ಇವನನ್ನು ನಾವ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ಬೀಮೆಲೆಕನೂ ಅವನ ಸಂಗಡ ಇದ್ದ ಜನರ ಗುಂಪೂ ಮುಂದಕ್ಕೆ ಓಡಿ ಪಟ್ಟಣದ ಪ್ರವೇಶ ದ್ವಾರದಲ್ಲಿ ನಿಂತರು. ಮಿಕ್ಕಾದ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ಂಪು ಜನರು ಹೊಲದಲ್ಲಿರುವವರೆ ಲ್ಲರ ಮೇಲೆ ಬಿದ್ದು ಅವರನ್ನು ಹತಮಾಡ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ಈ ಜನರನ್ನು ದೇವರು ನನ್ನ ಕೈಗೆ ಒಪ್ಪಿಸಿದರೆ ಚೆನ್ನಾಗಿತ್ತು, ಆಗ ನಾನು ಅಬೀಮೆಲೆಕನನ್ನು ತೆಗೆದುಹಾಕುವೆ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ೀಮೆಲೆಕನಿಗೆ--ನೀನು ನಿನ್ನ ಸೈನ್ಯವನ್ನು ಹೆಚ್ಚಿಸಿಕೊಂಡು ಹೊರಟು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ಬೀಮೆಲೆಕನು ಆ ದಿನವೆಲ್ಲಾ ಪಟ್ಟಣದ ಮೇಲೆ ಯುದ್ಧಮಾಡಿ ಪಟ್ಟಣವನ್ನು ಹಿಡಿದು ಅದರಲ್ಲಿದ್ದ ಜನ ವನ್ನು ಕ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ಕೆಡವಿಬಿಟ್ಟು ಅದರಲ್ಲಿ ಉಪ್ಪು ಎರಚ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 ಪಟ್ಟಣದ ಅಧಿಪತಿಯಾದ ಜೆಬುಲನು ಎಬೆದನ ಮಗನಾದ ಗಾಳನು ಹೇಳಿದ ಮಾತುಗಳನ್ನು ಕೇಳಿದಾಗ ಕೋಪ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ಬೀಮೆಲೆಕನ ಬಳಿಗೆ ರಹಸ್ಯವಾಗಿ ದೂತರನ್ನು ಕಳುಹಿಸಿ--ಇಗೋ, ಎಬೆದನ ಮಗನಾದ ಗಾಳನೂ ಅವನ ಸಹೋದರರೂ ಶೆಕೆ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ಾರೆ ಮತ್ತು ಇಗೋ, ಅವರು ಪಟ್ಟಣವನ್ನು ನಿನಗೆ ವಿರೋಧವಾಗಿ ಬಲಪ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ದ ರಿಂದ ಈಗ ನೀನೂ ನಿನ್ನ ಸಂಗಡ ಇರುವ ಜನರೂ ಕೂಡಿ ರಾತ್ರಿಯಲ್ಲಿ ಎದ್ದು ಹೊಲದಲ್ಲಿ ಹೊಂಚಿ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ೊತ್ತಾರೆ ಸೂರ್ಯನು ಉದಯಿಸುವಾಗ ನೀನು ಎದ್ದು ಪಟ್ಟಣದ ಮೇಲೆ ಬೀಳಬೇಕು; ಇಗೋ, ಅವನೂ ಅವನ ಸಂಗಡ ಇರುವ ಜನರೂ ನಿಮ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ಿ ಹೊರಟು ಬರುವಾಗ ನಿನಗೆ ಅನುಕೂಲ ತೋರಿದ ಹಾಗೆ ಅವನಿಗೆ ಮಾಡಬಹು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ಾಗೆಯೇ ಅಬೀಮೆಲೆಕನೂ ಅವನ ಸಂಗಡ ಇದ್ದ ಸಮಸ್ತ ಜನರೂ ರಾತ್ರಿಯಲ್ಲಿ ಎದ್ದು ಶೆಕೆಮಿಗೆ ವಿರೋಧವಾಗಿ ನಾಲ್ಕು ಗುಂಪ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ಚಿ 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ಎಬೆದನ ಮಗನಾದ ಗಾಳನು ಹೊರಟು ಬಂದು ಪಟ್ಟಣದ ಬಾಗಲಿನ ದ್ವಾರದಲ್ಲಿ ನಿಂತನು. ಆಗ ಹೊಂಚಿಕೊಂಡಿದ್ದ ಅಬೀಮೆಲೆಕ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ದ್ದ ಜನರೂ ಎದ್ದು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ದನ್ನು ಶೆಕೆಮಿನ ಗೋಪುರ ದಲ್ಲಿದ್ದ ಜನರೆಲ್ಲರೂ ಕೇಳಿದಾಗ ಅವರು ಬೆರೀತೆಂಬ ದೇವರ ಮನೆಯ ಭದ್ರವಾದ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ರೆ ಶೆಕೆಮಿನ ಗೋಪುರದಲ್ಲಿದ್ದ ಜನರೆಲ್ಲರೂ ಅಲ್ಲಿ ಕೂಡಿದ್ದಾರೆಂದು ಅಬೀಮೆಲೆಕನಿಗೆ ತಿಳಿಸಲ್ಪಟ್ಟ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ಬೀಮೆಲೆಕನು ತನ್ನ ಸಂಗಡ ಇದ್ದ ಜನರೆಲ್ಲರ ಸಹಿತವಾಗಿ ಚಲ್ಮೊನ್‌ ಬೆಟ್ಟವನ್ನೇರಿ ತನ್ನ ಕೈಯಲ್ಲಿ ಕೊಡಲಿಯನ್ನು 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ಮರದ ಕೊಂಬೆಯನ್ನು ಕಡಿದು ಅದನ್ನು ತನ್ನ ಹೆಗಲಿನ ಮೇಲೆ ಹೊತ್ತುಕೊಂಡು ತನ್ನ ಕೂಡ ಇದ್ದ ಜನರಿಗೆ--ನಾನು ಮಾಡ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 ಹಾಗೆಯೇ ತೀವ್ರವಾಗಿ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ಜನರಲ್ಲಿ ಪ್ರತಿಯೊಬ್ಬನು ಒಂದೊಂದು ಕೊಂಬೆ ಯನ್ನು ಕಡಿದು ಅಬೀಮೆಲೆಕನ ಹಿಂದೆ ಹೋಗಿ ಅವುಗಳನ್ನು ಆ ಭದ್ರವಾದ ಸ್ಥ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 ಅದಕ್ಕೆ ಬೆಂಕಿಯನ್ನು ಹಚ್ಚಿದರು. ಆಗ ಶೆಕೆಮಿನ ಗೋಪುರ ದಲ್ಲಿರುವವರೆಲ್ಲರೂ ಹೆಚ್ಚು ಕಡಿಮೆ ಸಾವಿರ ಸ್ತ್ರೀ ಪುರುಷ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ಗ ಅಬೀಮೆಲೆಕನು ತೇಬೇಚಿಗೆ ಹೋಗಿ ಅದಕ್ಕೆ ವಿರೋಧವಾಗಿ ದಂಡಿಳಿಸಿ ಅದನ್ನು ಹಿ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ಆದರೆ ಪಟ್ಟಣದ ಒಳಗೆ ಬಲವಾದ ಗೋಪುರ ಇತ್ತು; ಆ ಪಟ್ಟಣದಲ್ಲಿರುವ ಸಮಸ್ತ ಸ್ತ್ರೀ ಪುರುಷರು ಅಲ್ಲಿಗೆ ಓಡಿಹೋಗಿ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ಕ್ಕು ತಮ್ಮ ಹಿಂದಿನಿಂದ ಬಾಗಲನ್ನು ಮುಚ್ಚಿ ಗೋಪುರದ ಮೇಲೆ ಏ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ಆಗ ಅಬೀಮೆಲೆಕನು ಆ ಗೋಪುರಕ್ಕೆ ಬಂದು ಅದರ ವಿರುದ್ಧ ಯುದ್ಧಮಾಡಿ ಗೋಪುರದ ಬಾಗಲನ್ನು ಸುಟ್ಟು ಬಿಡುವದಕ್ಕೆ ಅದರ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ಆದರೆ ಒಬ್ಬ ಸ್ತ್ರೀಯು ಒಂದು ಬೀಸುವ ಕಲ್ಲಿನ ತುಂಡನ್ನು ಅಬೀಮೆಲೆಕನ ತಲೆಯ ಮೇಲೆ ಹಾಕಿ; ಅದರಿಂದ ಅವನ ತಲ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ದುಹಾಕ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ಆಗ ಅವನು ಶೀಘ್ರವಾಗಿ ತನ್ನ ಆಯುಧಗಳನ್ನು ಹೊರುವ ಸೇವಕ ನನ್ನು ಕರೆದು ಅವನಿಗೆ--ಒಬ್ಬ ಸ್ತ್ರೀಯು ಕೊಂದಳ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ು ನನ್ನನ್ನು ಕುರಿತು ಹೇಳದ ಹಾಗೆ ನೀನು ನಿನ್ನ ಕತ್ತಿಯನ್ನು ಇರಿದು ನನ್ನನ್ನು ಕೊಲ್ಲು ಎಂದು ಅವ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ಅವನ ಸೇವಕನು ಅವನನ್ನು ತಿವಿದು ಹಾಕಿದನು; ಅವ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ಅಬೀಮೆಲೆಕನು ಸತ್ತುಹೋದದ್ದನ್ನು ಇಸ್ರಾಯೇಲ್‌ ಮನುಷ್ಯರು ನೋಡಿದಾಗ ಅವರವರು ತಮ್ಮ ಸ್ಥಳಗಳ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ಈ ಪ್ರಕಾರ ಅಬೀಮೆಲೆಕನು ತನ್ನ ಎಪ್ಪತ್ತು ಮಂದಿ ಸಹೋದರರನ್ನು ಕೊಂದುಹಾಕಿದ್ದರಿಂದ ತನ್ನ ತಂದೆಗೆ ಮಾಡಿದ ಕೇ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ವನ ಮೇಲೆ ತಿರಿಗಿ 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ಇದಲ್ಲದೆ ಶೆಕೆಮಿನ ಮನುಷ್ಯರು ಮಾಡಿದ ಸಮಸ್ತ ಕೆಟ್ಟತನವನ್ನು ಅವರ ತಲೆಗಳ ಮೇಲೆ ದೇವರು ಬರಮಾಡಿದನು. ಯೆರುಬ್ಬಾಳ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ೋತಾಮನ ಶಾಪವು ಅವರ ಮೇಲ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ಗಾಳನು ಆ ಜನರನ್ನು ಕಂಡಾಗ--ಇಗೋ, ಬೆಟ್ಟದ ಶಿಖರಗಳಿಂದ ಜನರು ಇಳಿದು ಬರುತ್ತಾರೆ ಎಂದು ಜೆಬುಲ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ಬುಲನು ಅವನಿಗೆ--ನೀನು ಬೆಟ್ಟಗಳ ನೆರಳನ್ನು ಮನುಷ್ಯರಂತೆ ನೋಡ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ಗಾಳನು ತಿರಿಗಿ ಅವನ ಸಂಗಡ ಮಾತ ನಾಡಿ--ಇಗೋ, ಜನರು ಭೂಮಧ್ಯಸ್ಥಳದಿಂದ ಬರು ತ್ತಾರೆ; ಮಿಯೋನೀಮಿನ ಬೈಲುಮಾರ್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ಗುಂಪು ಬರುತ್ತ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ಜೆಬುಲನು ಅವನಿಗೆ--ನಾವು ಅವನನ್ನು ಸೇವಿಸುವ ಹಾಗೆ ಅಬೀ ಮೆಲೆಕನು ಯಾರು ಎಂದು ನೀನು ಹೇಳಿದ ನಿನ್ನ ಬಾಯಿ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ಿ? ಅದು ನೀನು ಅಲಕ್ಷ್ಯಮಾಡಿದ ಜನವಲ್ಲವೋ? ಈಗ ನೀನು ಹೊರಟು ಅವರ ಸಂಗಡ ಯುದ್ಧ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2026-10-21T09:34:29Z</dcterms:created>
  <dcterms:modified xsi:type="dcterms:W3CDTF">2026-10-21T09:34:29Z</dcterms:modified>
  <dc:title>ನ್ಯಾಯಸ್ಥಾಪಕರು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