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id, Hear, I pray you, O heads of Jacob, and all of you princes of the house of Israel; Is it not for you to know judgment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id, Hear, I pray you, O heads of Jacob, and all of you princes of the house of Israel; Is it not for you to know judgment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hate the good, and love the evil; who pluck off their skin from off them, and their flesh from off their bone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hate the good, and love the evil; who pluck off their skin from off them, and their flesh from off their bones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also eat the flesh of my people, and flay their skin from off them; and they break their bones, and chop them in pieces, as for the pot, and as flesh within the caldr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also eat the flesh of my people, and flay their skin from off them; and they break their bones, and chop them in pieces, as for the pot, and as flesh within the caldr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also eat the flesh of my people, and flay their skin from off them; and they break their bones, and chop them in pieces, as for the pot, and as flesh within the caldro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shall they cry unto the LORD, but he will not hear them: he will even hide his face from them at that time, as they have behaved themselves ill in their doing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shall they cry unto the LORD, but he will not hear them: he will even hide his face from them at that time, as they have behaved themselves ill in their doing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shall they cry unto the LORD, but he will not hear them: he will even hide his face from them at that time, as they have behaved themselves ill in their doing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says the LORD concerning the prophets that make my people go astray, that bite with their teeth, and cry, Peace; and he that puts not into their mouths, they even prepare war against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says the LORD concerning the prophets that make my people go astray, that bite with their teeth, and cry, Peace; and he that puts not into their mouths, they even prepare war against hi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says the LORD concerning the prophets that make my people go astray, that bite with their teeth, and cry, Peace; and he that puts not into their mouths, they even prepare war against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night shall be unto you, that all of you shall not have a vision; and it shall be dark unto you, that all of you shall not divine; and the sun shall go down over the prophets, and the day shall be dark over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night shall be unto you, that all of you shall not have a vision; and it shall be dark unto you, that all of you shall not divine; and the sun shall go down over the prophets, and the day shall be dark over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hall the seers be ashamed, and the diviners confounded: yea, they shall all cover their lips; for there is no answer of G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hall the seers be ashamed, and the diviners confounded: yea, they shall all cover their lips; for there is no answer of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ruly I am full of power by the spirit of the LORD, and of judgment, and of might, to declare unto Jacob his transgression, and to Israel his si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ruly I am full of power by the spirit of the LORD, and of judgment, and of might, to declare unto Jacob his transgression, and to Israel his si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ar this, I pray you, all of you heads of the house of Jacob, and princes of the house of Israel, that detest judgment, and pervert all equit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build up Zion with blood, and Jerusalem with iniquit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build up Zion with blood, and Jerusalem with iniquit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heads thereof judge for reward, and the priests thereof teach for hire, and the prophets thereof divine for money: yet will they lean upon the LORD, and say, Is not the LORD among us? none evil can come upon u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heads thereof judge for reward, and the priests thereof teach for hire, and the prophets thereof divine for money: yet will they lean upon the LORD, and say, Is not the LORD among us? none evil can come upon u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heads thereof judge for reward, and the priests thereof teach for hire, and the prophets thereof divine for money: yet will they lean upon the LORD, and say, Is not the LORD among us? none evil can come upon u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hall Zion for your sake be plowed as a field, and Jerusalem shall become heaps, and the mountain of the house as the high places of the fores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hall Zion for your sake be plowed as a field, and Jerusalem shall become heaps, and the mountain of the house as the high places of the fore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அல்லவோ அடு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ும்புகள்மேல் இருக்கிற அவர்களுடைய சதையையும் பிடு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ித்து பானையிலே போடும்வண்ணமாகவும் இறைச்சியைக் கொப்பரைக்குள்ளே போடும்வண்ணமாகவும் அவை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்ட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்லாதவர்களானபடியினால், அவர் அவர்களுக்கு மறுஉத்தரவு கொடாமல் தமது முகத்தை அக்காலத்திலே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ைத்துக்கொள்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ச் சண்டைக்கு ஆயத்தம்பண்ணி, என் ஜனத்தை மோசம்போக்குகிற தீர்க்கதரிசிகளுக்கு விரோத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து என்னவென்ற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எல்லாரும் தங்கள் வாயை மூ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ை இரத்தப்பழியினாலும், எருசலேமை அநியாயத்தினாலும் கட்டுவிக்கிற யாக்கோபு வம்சத்துத் தலைவர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் வம்சத்து அதிபதிகளே, இதைக் கே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ிக்கிறார்கள்; அதின் தீர்க்கதரிசிகள் பணத்துக்குக் குறிசொல்லுகிறார்கள்; ஆகிலும் அவர்கள்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ம் காட்டுமேடுகளாய்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2026-10-21T01:44:54Z</dcterms:created>
  <dcterms:modified xsi:type="dcterms:W3CDTF">2026-10-21T01:44:54Z</dcterms:modified>
  <dc:title>மீகா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