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சாபத்தீடானதிலே துரோகம்பண்ணினார்கள்; எப்படியெனில், யூதாகோத்திரத்துச் சேரானுடைய குமாரனான சப்தியின் மகன் கர்மீக்குப் பிறந்த ஆகான் என்பவன், சாபத்தீடானதிலே சிலதை எடுத்துக்கொண்டான்; ஆகையால் இஸ்ரவேல் புத்திரர்மேல் கர்த்தருடைய கோபம் மூண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சாபத்தீடானதிலே துரோகம்பண்ணினார்கள்; எப்படியெனில், யூதாகோத்திரத்துச் சேரானுடைய குமாரனான சப்தியின் மகன் கர்மீக்குப் பிறந்த ஆகான் என்பவன், சாபத்தீடானதிலே சிலதை எடுத்துக்கொண்டான்; ஆகையால் இஸ்ரவேல் புத்திரர்மேல் கர்த்தருடைய கோபம் மூ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சாபத்தீடானதிலே துரோகம்பண்ணினார்கள்; எப்படியெனில், யூதாகோத்திரத்துச் சேரானுடைய குமாரனான சப்தியின் மகன் கர்மீக்குப் பிறந்த ஆகான் என்பவன், சாபத்தீடானதிலே சிலதை எடுத்துக்கொண்டான்; ஆகையால் இஸ்ரவேல் புத்திரர்மேல் கர்த்தருடைய கோபம் மூ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சுவா எரிகோவிலிருந்து பெத்தேலுக்குக் கிழக்கிலுள்ள பெத்தாவேன் சமீபத்திலிருக்கிற ஆயிபட்டணத்துக்குப் போகும்படி ஆட்களை அனுப்பி: நீங்கள் போய், அந்த நாட்டை வேவுபாருங்கள் என்றான்; அந்த மனுஷர் போய்; ஆயியை வேவுபார்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சுவா எரிகோவிலிருந்து பெத்தேலுக்குக் கிழக்கிலுள்ள பெத்தாவேன் சமீபத்திலிருக்கிற ஆயிபட்டணத்துக்குப் போகும்படி ஆட்களை அனுப்பி: நீங்கள் போய், அந்த நாட்டை வேவுபாருங்கள் என்றான்; அந்த மனுஷர் போய்; ஆயியை வேவுபார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ினிடத்தில் திரும்பிவந்து, அவனை நோக்கி: ஜனங்கள் எல்லாரும் போகவேண்டியதில்லை; ஏறக்குறைய இரண்டாயிரம் மூவாயிரம்பேர் போய், ஆயியை முறிய அடிக்கலாம்; எல்லா ஜனங்களையும் அங்கே போகும்படி வருத்தப்படுத்தவேண்டியதில்லை; அவர்கள் கொஞ்சம்பேர்தான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ினிடத்தில் திரும்பிவந்து, அவனை நோக்கி: ஜனங்கள் எல்லாரும் போகவேண்டியதில்லை; ஏறக்குறைய இரண்டாயிரம் மூவாயிரம்பேர் போய், ஆயியை முறிய அடிக்கலாம்; எல்லா ஜனங்களையும் அங்கே போகும்படி வருத்தப்படுத்தவேண்டியதில்லை; அவர்கள் கொஞ்சம்பேர்தான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ினிடத்தில் திரும்பிவந்து, அவனை நோக்கி: ஜனங்கள் எல்லாரும் போகவேண்டியதில்லை; ஏறக்குறைய இரண்டாயிரம் மூவாயிரம்பேர் போய், ஆயியை முறிய அடிக்கலாம்; எல்லா ஜனங்களையும் அங்கே போகும்படி வருத்தப்படுத்தவேண்டியதில்லை; அவர்கள் கொஞ்சம்பேர்தான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ஜனங்களில் ஏறக்குறைய மூவாயிரம்பேர் அவ்விடத்திற்குப் போனார்கள்; ஆனாலும் அவர்கள் ஆயியின் மனுஷருக்கு முன்பாக முறிந்தோட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யோசுவாவை நோக்கி: எழுந்திரு, நீ இப்படி முகங்குப்புற விழுந்து கிடக்கிறது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பாவஞ்செய்தார்கள்; நான் அவர்களுக்குக் கட்டளையிட்ட என் உடன்படிக்கையை மீறினார்கள்; சாபத்தீடானதில் எடுத்துக்கொண்டதும், களவுசெய்ததும் வஞ்சித்ததும், தங்கள் பண்டம்பாடிகளுக்குள்ளே வைத்ததும் உண்ட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பாவஞ்செய்தார்கள்; நான் அவர்களுக்குக் கட்டளையிட்ட என் உடன்படிக்கையை மீறினார்கள்; சாபத்தீடானதில் எடுத்துக்கொண்டதும், களவுசெய்ததும் வஞ்சித்ததும், தங்கள் பண்டம்பாடிகளுக்குள்ளே வைத்ததும் உண்ட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இஸ்ரவேல் புத்திரர் தங்கள் சத்துருக்களுக்கு முன்பாக நிற்கக் கூடாமல், தங்கள் சத்துருக்களுக்கு முதுகைக் காட்டினார்கள்; அவர்கள் சாபத்தீடானார்கள்; நீங்கள் சாபத்தீடானதை உங்கள் நடுவிலிருந்து நிக்கிரகம்பண்ணாவிட்டால், இனி உங்களோடே இர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இஸ்ரவேல் புத்திரர் தங்கள் சத்துருக்களுக்கு முன்பாக நிற்கக் கூடாமல், தங்கள் சத்துருக்களுக்கு முதுகைக் காட்டினார்கள்; அவர்கள் சாபத்தீடானார்கள்; நீங்கள் சாபத்தீடானதை உங்கள் நடுவிலிருந்து நிக்கிரகம்பண்ணாவிட்டால், இனி உங்களோடே இர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இஸ்ரவேல் புத்திரர் தங்கள் சத்துருக்களுக்கு முன்பாக நிற்கக் கூடாமல், தங்கள் சத்துருக்களுக்கு முதுகைக் காட்டினார்கள்; அவர்கள் சாபத்தீடானார்கள்; நீங்கள் சாபத்தீடானதை உங்கள் நடுவிலிருந்து நிக்கிரகம்பண்ணாவிட்டால், இனி உங்களோடே இர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ந்திரு, நீ ஜனங்களைப் பரிசுத்தம்பண்ணிச் சொல்லவேண்டியது என்னவென்றால்: நாளையத்தினத்துக்கு உங்களைப் பரிசுத்தம்பண்ணிக்கொள்ளுங்கள்; இஸ்ரவேலரே சாபத்தீடானது உங்கள் நடுவே இருக்கிறது; நீங்கள் சாபத்தீடானதை உங்கள் நடுவிலிருந்து விலக்காதிருக்குமட்டும், நீங்கள் உங்கள் சத்துருக்களுக்கு முன்பாக நிற்கக் கூடாது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ந்திரு, நீ ஜனங்களைப் பரிசுத்தம்பண்ணிச் சொல்லவேண்டியது என்னவென்றால்: நாளையத்தினத்துக்கு உங்களைப் பரிசுத்தம்பண்ணிக்கொள்ளுங்கள்; இஸ்ரவேலரே சாபத்தீடானது உங்கள் நடுவே இருக்கிறது; நீங்கள் சாபத்தீடானதை உங்கள் நடுவிலிருந்து விலக்காதிருக்குமட்டும், நீங்கள் உங்கள் சத்துருக்களுக்கு முன்பாக நிற்கக் கூடாது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ந்திரு, நீ ஜனங்களைப் பரிசுத்தம்பண்ணிச் சொல்லவேண்டியது என்னவென்றால்: நாளையத்தினத்துக்கு உங்களைப் பரிசுத்தம்பண்ணிக்கொள்ளுங்கள்; இஸ்ரவேலரே சாபத்தீடானது உங்கள் நடுவே இருக்கிறது; நீங்கள் சாபத்தீடானதை உங்கள் நடுவிலிருந்து விலக்காதிருக்குமட்டும், நீங்கள் உங்கள் சத்துருக்களுக்கு முன்பாக நிற்கக் கூடாது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லையிலே நீங்கள் கோத்திரம் கோத்திரமாய் வரவேண்டும்; அப்பொழுது கர்த்தர் குறிக்கிற கோத்திரம் வம்சம் வம்சமாக வரவேண்டும்; கர்த்தர் குறிக்கிற வம்சம் குடும்பம் குடும்பமாக வரவேண்டும்; கர்த்தர் குறிக்கிற குடும்பம் பேர்பேராக வரவேண்டும் என்று சொல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லையிலே நீங்கள் கோத்திரம் கோத்திரமாய் வரவேண்டும்; அப்பொழுது கர்த்தர் குறிக்கிற கோத்திரம் வம்சம் வம்சமாக வரவேண்டும்; கர்த்தர் குறிக்கிற வம்சம் குடும்பம் குடும்பமாக வரவேண்டும்; கர்த்தர் குறிக்கிற குடும்பம் பேர்பேராக வரவேண்டும் என்று சொல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ாபத்தீடானதை எடுத்தவனாய்க் கண்டுபிடிக்கப்படுகிறவன், கர்த்தரின் உடன்படிக்கையை மீறி, இஸ்ரவேலிலே மதிகேடான காரியத்தைச் செய்தபடியினால், அவனும் அவனுக்குள்ள யாவும் அக்கினியில் சுட்டெரிக்கப்படக்கடவது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ாபத்தீடானதை எடுத்தவனாய்க் கண்டுபிடிக்கப்படுகிறவன், கர்த்தரின் உடன்படிக்கையை மீறி, இஸ்ரவேலிலே மதிகேடான காரியத்தைச் செய்தபடியினால், அவனும் அவனுக்குள்ள யாவும் அக்கினியில் சுட்டெரிக்கப்படக்கடவது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ுவா அதிகாலமே எழுந்திருந்து, இஸ்ரவேலரைக் கோத்திரம் கோத்திரமாக வரப்பண்ணினான்; அப்பொழுது, யூதாவின் கோத்திரம் குறி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யூதாவின் வம்சங்களை வரப்பண்ணினபோது, சேராகியரின் வம்சம் குறிக்கப்பட்டது; அவன் சேராகியரின் வம்சத்தைப் பேர்பேராக வரப்பண்ணினபோது, சப்தி குறிக்க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யூதாவின் வம்சங்களை வரப்பண்ணினபோது, சேராகியரின் வம்சம் குறிக்கப்பட்டது; அவன் சேராகியரின் வம்சத்தைப் பேர்பேராக வரப்பண்ணினபோது, சப்தி குறிக்க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ீட்டாரை அவன் பேர்பேராக வரப்பண்ணினபோது, யூதா கோத்திரத்துச் சேராகின் குமாரனாகிய சப்திக்குப் பிறந்த கர்மீயின் மகன் ஆகான் குறிக்க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ீட்டாரை அவன் பேர்பேராக வரப்பண்ணினபோது, யூதா கோத்திரத்துச் சேராகின் குமாரனாகிய சப்திக்குப் பிறந்த கர்மீயின் மகன் ஆகான் குறிக்கப்ப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ோசுவா ஆகானை நோக்கி: மகனே, நீ இப்பொழுது இஸ்ரவேலின் தேவனாகிய கர்த்தரை மகிமைப்படுத்து, அவருக்கு முன்பாக அறிக்கைபண்ணி, நீ செய்ததை எனக்குச் சொல்லு; அதை எனக்கு ஒளிக்காத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ோசுவா ஆகானை நோக்கி: மகனே, நீ இப்பொழுது இஸ்ரவேலின் தேவனாகிய கர்த்தரை மகிமைப்படுத்து, அவருக்கு முன்பாக அறிக்கைபண்ணி, நீ செய்ததை எனக்குச் சொல்லு; அதை எனக்கு ஒளிக்காத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ன் யோசுவாவுக்குப் பிரதியுத்தரமாக; மெய்யாகவே நான் இஸ்ரவேலின் தேவனாகிய கர்த்தருக்கு விரோதமாகப் பாவஞ்செய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ன் யோசுவாவுக்குப் பிரதியுத்தரமாக; மெய்யாகவே நான் இஸ்ரவேலின் தேவனாகிய கர்த்தருக்கு விரோதமாகப் பாவஞ்செய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ள்ளையிலே நேர்த்தியான ஒரு பாபிலோனிய சால்வையையும், இருநூறு வெள்ளிச்சேக்கலையும், ஐம்பது சேக்கல் நிறையான ஒரு பொன்பாளத்தையும் நான் கண்டு, அவைகளை இச்சித்து எடுத்துக்கொண்டேன்; இதோ, அவைகள் என் கூடாரத்தின் மத்தியில் பூமிக்குள் புதைத்திருக்கிறது, வெள்ளி அதின் அடியிலிருக்கிற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ள்ளையிலே நேர்த்தியான ஒரு பாபிலோனிய சால்வையையும், இருநூறு வெள்ளிச்சேக்கலையும், ஐம்பது சேக்கல் நிறையான ஒரு பொன்பாளத்தையும் நான் கண்டு, அவைகளை இச்சித்து எடுத்துக்கொண்டேன்; இதோ, அவைகள் என் கூடாரத்தின் மத்தியில் பூமிக்குள் புதைத்திருக்கிறது, வெள்ளி அதின் அடியிலிருக்கிற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ள்ளையிலே நேர்த்தியான ஒரு பாபிலோனிய சால்வையையும், இருநூறு வெள்ளிச்சேக்கலையும், ஐம்பது சேக்கல் நிறையான ஒரு பொன்பாளத்தையும் நான் கண்டு, அவைகளை இச்சித்து எடுத்துக்கொண்டேன்; இதோ, அவைகள் என் கூடாரத்தின் மத்தியில் பூமிக்குள் புதைத்திருக்கிறது, வெள்ளி அதின் அடியிலிருக்கிற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யோசுவா ஆட்களை அனுப்பினான்; அவர்கள் கூடாரத்துக்கு ஓடினார்கள்; அவனுடைய கூடாரத்தில் அது புதைந்திருந்தது, வெள்ளியும் அதின்கீழ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யோசுவா ஆட்களை அனுப்பினான்; அவர்கள் கூடாரத்துக்கு ஓடினார்கள்; அவனுடைய கூடாரத்தில் அது புதைந்திருந்தது, வெள்ளியும் அதின்கீழ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ைக் கூடாரத்தின் மத்தியிலிருந்து எடுத்து யோசுவாவினிடத்திலும் இஸ்ரவேல் புத்திரர் எல்லாரிடத்திலும் கொண்டுவந்து, கர்த்தருடைய சமுகத்தில் வை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ைக் கூடாரத்தின் மத்தியிலிருந்து எடுத்து யோசுவாவினிடத்திலும் இஸ்ரவேல் புத்திரர் எல்லாரிடத்திலும் கொண்டுவந்து, கர்த்தருடைய சமுகத்தில் வை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சுவாவும் இஸ்ரவேலரெல்லாருங்கூடச் சேராகின் புத்திரனாகிய ஆகானையும், அந்த வெள்ளியையும் சால்வையையும் பொன்பாளத்தையும், அவன் குமாரரையும் குமாரத்திகளையும், அவன் மாடுகளையும் கழுதைகளையும் ஆடுகளையும், அவன் கூடாரத்தையும், அவனுக்குள்ள யாவையும் எடுத்து, ஆகோர் பள்ளத்தாக்குக்குக் கொண்டு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சுவாவும் இஸ்ரவேலரெல்லாருங்கூடச் சேராகின் புத்திரனாகிய ஆகானையும், அந்த வெள்ளியையும் சால்வையையும் பொன்பாளத்தையும், அவன் குமாரரையும் குமாரத்திகளையும், அவன் மாடுகளையும் கழுதைகளையும் ஆடுகளையும், அவன் கூடாரத்தையும், அவனுக்குள்ள யாவையும் எடுத்து, ஆகோர் பள்ளத்தாக்குக்குக் கொண்டு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சுவாவும் இஸ்ரவேலரெல்லாருங்கூடச் சேராகின் புத்திரனாகிய ஆகானையும், அந்த வெள்ளியையும் சால்வையையும் பொன்பாளத்தையும், அவன் குமாரரையும் குமாரத்திகளையும், அவன் மாடுகளையும் கழுதைகளையும் ஆடுகளையும், அவன் கூடாரத்தையும், அவனுக்குள்ள யாவையும் எடுத்து, ஆகோர் பள்ளத்தாக்குக்குக் கொண்டு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யோசுவா: நீ எங்களைக் கலங்கப்பண்ணினது என்ன? இன்று கர்த்தர் உன்னைக் கலங்கப்பண்ணுவார் என்றான்; அப்பொழுது இஸ்ரவேலரெல்லாரும் அவன்மேல் கல்லெறிந்து, அவைகளை அக்கினியில் சுட்டெரித்து, கற்களினால் மூடி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யோசுவா: நீ எங்களைக் கலங்கப்பண்ணினது என்ன? இன்று கர்த்தர் உன்னைக் கலங்கப்பண்ணுவார் என்றான்; அப்பொழுது இஸ்ரவேலரெல்லாரும் அவன்மேல் கல்லெறிந்து, அவைகளை அக்கினியில் சுட்டெரித்து, கற்களினால் மூடி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மேல் இந்நாள்வரைக்கும் இருக்கிற பெரிய கற்குவியலைக் குவித்தார்கள்; இப்படியே கர்த்தர் தமது கோபத்தின் உக்கிரத்தைவிட்டு மாறினார்; ஆகையால் அவ்விடம் இந்நாள்வரைக்கும் ஆகோர் பள்ளத்தாக்கு என்ன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மேல் இந்நாள்வரைக்கும் இருக்கிற பெரிய கற்குவியலைக் குவித்தார்கள்; இப்படியே கர்த்தர் தமது கோபத்தின் உக்கிரத்தைவிட்டு மாறினார்; ஆகையால் அவ்விடம் இந்நாள்வரைக்கும் ஆகோர் பள்ளத்தாக்கு என்ன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யியின் மனுஷர் அவர்களில் ஏறக்குறைய முப்பத்தாறுபேரை வெட்டிப்போட்டார்கள்; பட்டணவாசலின் வெளி துவக்கிச் செபாரீம்மட்டும் அவர்களைத் துரத்தி, மலையிறக்கத்திலே அவர்களை வெட்டினார்கள்; ஜனங்களின் இருதயம் கரைந்து தண்ணீராய்ப்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யியின் மனுஷர் அவர்களில் ஏறக்குறைய முப்பத்தாறுபேரை வெட்டிப்போட்டார்கள்; பட்டணவாசலின் வெளி துவக்கிச் செபாரீம்மட்டும் அவர்களைத் துரத்தி, மலையிறக்கத்திலே அவர்களை வெட்டினார்கள்; ஜனங்களின் இருதயம் கரைந்து தண்ணீராய்ப்போ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யியின் மனுஷர் அவர்களில் ஏறக்குறைய முப்பத்தாறுபேரை வெட்டிப்போட்டார்கள்; பட்டணவாசலின் வெளி துவக்கிச் செபாரீம்மட்டும் அவர்களைத் துரத்தி, மலையிறக்கத்திலே அவர்களை வெட்டினார்கள்; ஜனங்களின் இருதயம் கரைந்து தண்ணீராய்ப்போ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ோசுவா தன் வஸ்திரங்களைக் கிழித்துக்கொண்டு, அவனும் இஸ்ரவேலின் மூப்பரும் சாயங்காலமட்டும் கர்த்தரின் பெட்டிக்கு முன்பாகத் தரையிலே முகங்குப்புற விழுந்து, தங்கள் தலைகளின்மேல் புளுதியைப் போட்டுக்கொண்டு கிட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ோசுவா தன் வஸ்திரங்களைக் கிழித்துக்கொண்டு, அவனும் இஸ்ரவேலின் மூப்பரும் சாயங்காலமட்டும் கர்த்தரின் பெட்டிக்கு முன்பாகத் தரையிலே முகங்குப்புற விழுந்து, தங்கள் தலைகளின்மேல் புளுதியைப் போட்டுக்கொண்டு கிட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: ஆ, கர்த்தராகிய ஆண்டவரே, எங்களை அழிக்கும்படி எமோரியர் கைகளில் ஒப்புக்கொடுப்பதற்காகவா தேவரீர் இந்த ஜனத்தை யோர்தானைக் கடக்கப்பண்ணினீர்? நாங்கள் யோர்தானுக்கு அப்புறத்தில் மனத்திர்ப்தியாக இருந்துவிட்டோமானால் நல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: ஆ, கர்த்தராகிய ஆண்டவரே, எங்களை அழிக்கும்படி எமோரியர் கைகளில் ஒப்புக்கொடுப்பதற்காகவா தேவரீர் இந்த ஜனத்தை யோர்தானைக் கடக்கப்பண்ணினீர்? நாங்கள் யோர்தானுக்கு அப்புறத்தில் மனத்திர்ப்தியாக இருந்துவிட்டோமானால் நலமாய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: ஆ, கர்த்தராகிய ஆண்டவரே, எங்களை அழிக்கும்படி எமோரியர் கைகளில் ஒப்புக்கொடுப்பதற்காகவா தேவரீர் இந்த ஜனத்தை யோர்தானைக் கடக்கப்பண்ணினீர்? நாங்கள் யோர்தானுக்கு அப்புறத்தில் மனத்திர்ப்தியாக இருந்துவிட்டோமானால் நலமாய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ஆண்டவரே, இஸ்ரவேலர் தங்கள் சத்துருக்களுக்கு முதுகைக் காட்டினார்கள்; இப்பொழுது நான் என்ன சொல்லு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னானியரும் தேசத்துக்குடிகள் யாவரும் இதைக்கேட்டு, எங்களை வளைந்துகொண்டு, எங்கள் பேரைப் பூமியிலிராதபடிக்கு வேரற்றுப்போகப்பண்ணுவார்களே; அப்பொழுது உமத்து மகத்தான நாமத்துக்கு என்ன செய்வீர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னானியரும் தேசத்துக்குடிகள் யாவரும் இதைக்கேட்டு, எங்களை வளைந்துகொண்டு, எங்கள் பேரைப் பூமியிலிராதபடிக்கு வேரற்றுப்போகப்பண்ணுவார்களே; அப்பொழுது உமத்து மகத்தான நாமத்துக்கு என்ன செய்வீ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ಯೆಹೂದ ಗೋತ್ರದ ಜೆರಹನ ಮಗನಾದ ಜಬ್ದೀಯ ಮಗನಾದ ಕರ್ವಿಾಯ ಮಗನಾದ ಆಕಾನನು ಶಾಪಕ್ಕೀಡಾದದ್ದರಲ್ಲಿ ಕೆ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ನು. ಈ ಕಾರಣದಿಂದ ಇಸ್ರಾಯೇಲ್‌ ಮಕ್ಕಳು ಶಾಪಕ್ಕೀಡಾದವರಲ್ಲಿ ಅಪರಾಧಿಗಳಾದರು. ಆದದರಿಂದ ಕರ್ತನ ಕೋಪ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 ಮೇಲೆ ಉರಿಯಹ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ಯೆಹೋಶುವನು ಅವರಿಗೆ--ನೀವು ದೇಶ ವನ್ನು ಪಾಳತಿ ನೋಡಿ ಬನ್ನಿರಿ ಎಂದು ಹೇಳಿ ಯೆರಿಕೋ ವಿನಿಂದ ಮನುಷ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ೇಲಿಗೆ ಪೂರ್ವಕಡೆಯಾದ ಬೇತಾವೆನಿನ ಬಳಿಯಲ್ಲಿರುವ ಆಯಿಗೆ ಕಳುಹಿಸಿದನು. ಆಗ ಅವರು ಹೋಗಿ ಆಯಿಯನ್ನು ಪಾಳತಿ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ೋಶುವನ ಬಳಿಗೆ ತಿರಿಗಿ ಬಂದು ಅವನಿಗೆ--ಜನರೆಲ್ಲರೂ ಏರಿಹೋಗದೆ ಇರಲಿ; ಆಯಿಯನ್ನು ಹೊಡೆಯುವದಕ್ಕೆ ಎರಡು ಅಥವಾ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 ಜನರು ಮಾತ್ರವೇ ಹೋಗಲಿ; ಅಲ್ಲಿಗೆ ಹೋಗುವ ಜನರೆಲ್ಲರನ್ನೂ ದಣಿಸಬೇಡ; ಯಾಕಂದರೆ ಸ್ವಲ್ಪ ಜನರು ಮಾತ್ರ ಇದ್ದ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ಜನರಲ್ಲಿ ಹೆಚ್ಚು ಕಡಿಮೆ ಮೂರುಸಾವಿರ ಮಂದಿ ಅಲ್ಲಿಗೆ ಹೋದರು; ಆದರೆ ಅವರು ಆಯಿಯ ಮನುಷ್ಯರ ಮುಂದೆ ಓಡ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ಕರ್ತನು ಯೆಹೋಶುವನಿಗೆ--ನೀನು ಎದ್ದೇಳು; ನೀನು ಈ ಪ್ರಕಾರ ಬೋರಲು ಬಿದ್ದಿರುವ 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ಸ್ರಾಯೇಲ್ಯರು ಪಾಪಮಾಡಿ ನಾನು ನಿಮಗೆ ಆಜ್ಞಾಪಿಸಿದ ನನ್ನ ಒಡಂಬಡಿಕೆಯನ್ನು ವಿಾರಿದರು; ಅವರು ವಂಚನೆ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ಪಕ್ಕೀಡಾದ ದ್ದರಲ್ಲಿ ಕಳವುಮಾಡಿ ತೆಗೆದುಕೊಂಡು ಅದನ್ನು ತಮ್ಮ ಸಾಮಾನುಗಳಲ್ಲಿ ಬಚ್ಚಿಟ್ಟು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 ರಿಂದ ಇಸ್ರಾಯೇಲ್‌ ಮಕ್ಕಳು ತಮ್ಮ ಶತ್ರುಗಳ ಮುಂದೆ ನಿಲ್ಲಲಾರದೆ ತಮ್ಮ ಶತ್ರುಗಳಿಗೆ ಬೆನ್ನುಕೊಟ್ಟರು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ಶಾಪಕ್ಕೀಡಾದರು. ನೀವು ಶಾಪ ಕ್ಕೀಡಾದದ್ದನ್ನು ನಿಮ್ಮ ಮಧ್ಯದಲ್ಲಿಂದ ನಾಶಮಾಡದೆ ಇದ್ದರೆ ಇನ್ನು ಮೇಲೆ ನಾ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ಎದ್ದು ಜನರನ್ನು ಪರಿಶುದ್ಧ ಮಾಡಿ ಹೇಳ ಬೇಕಾದದ್ದೇನಂದರೆ--ನಾಳೆಗೆ ನಿಮ್ಮನ್ನು ಪರಿಶುದ್ಧ ಮಾಡಿ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ೇ, ನಿನ್ನ ಮಧ್ಯದಲ್ಲಿ ಶಾಪಕ್ಕೆ ಕಾರಣವಾದದ್ದು ಉಂಟು; ಅದನ್ನು ನಿಮ್ಮಲ್ಲಿಂದ ತೆಗೆದುಹಾಕುವ ಪರಿಯಂತರ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ಶತ್ರುಗಳ ಮುಂದೆ ನಿಲ್ಲಲಾರಿರಿ ಎಂದು ಇಸ್ರಾಯೇಲ್‌ ಕರ್ತನಾದ ದೇವರ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ಹೊತ್ತಾರೆಯಲ್ಲಿ ನಿಮ್ಮ ಗೋತ್ರಗಳ ಪ್ರಕಾರವೇ ಸೇರಿ ಬನ್ನಿರಿ. ಆಗ ಕರ್ತನು ಹಿಡಿಯುವ ಗೋತ್ರವು ಕುಟುಂಬ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ವಾಗಿಯೂ ಕರ್ತನು ಹಿಡಿಯುವ ಕುಟುಂಬವು ಮನೆ ಮನೆಯಾಗಿಯೂ ಕರ್ತನು ಹಿಡಿಯುವ ಮನೆಯಲ್ಲಿ ಒಬ್ಬೊಬ್ಬರಾಗಿಯೂ ಸ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ಶಾಪಕ್ಕೀಡಾದ ದ್ದನ್ನು ತೆಗೆದುಕೊಂಡವನೆಂದು ಹಿಡಿಯಲ್ಪಡುವವನು ಕರ್ತನ ಒಡಂಬಡಿಕೆಯನ್ನು ವಿಾರಿ ಇಸ್ರಾಯೇಲಿ 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ಹೀನವಾದ ಕಾರ್ಯವನ್ನು ಮಾಡಿದ್ದರಿಂದ ಅವನೂ ಅವನಲ್ಲಿರುವ ಸಮಸ್ತವೂ ಬೆಂಕಿಯಿಂದ ಸುಡಲ್ಪ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ಯೇ ಯೆಹೋಶುವನು ಬೆಳಿಗ್ಗೆ ಎದ್ದು ಇಸ್ರಾಯೇಲನ್ನು ಗೋತ್ರಗೋತ್ರವಾಗಿ ಕರೆದಾಗ ಯೂದ ಗೋತ್ರವು ಹಿಡಿ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ಯೂದನ ಕುಟುಂಬವನ್ನು ಕರೆದಾಗ ಜೆರಹನ ಗೋತ್ರವು ಹಿಡಿಯಲ್ಪಟ್ಟಿತು. ಜೆರಹನ ಗೋತ್ರವನ್ನು ಹೆಸರು ಹೆಸರಾಗಿ ಕರೆ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ಬ್ದೀಯು ಹಿಡಿಯ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 ಮನೆಯವರನ್ನು ಅವನು ಹೆಸರುಹೆಸರಾಗಿ ಕರೆದಾಗ ಯೂದನ ಗೋತ್ರದ ಜೆರಹನ ಮಗನಾದ ಜಬ್ದೀಯ ಮಗನಾದ ಕರ್ವಿಾಯ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ನನು ಹಿಡಿಯ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ಯೆಹೋಶುವನು ಆಕಾನನಿಗೆ--ನನ್ನ ಮಗನೇ, ನೀನು ಈಗ ಇಸ್ರಾ ಯೇಲಿನ ದೇವರಾದ ಕರ್ತನನ್ನು ಘನಪಡಿಸಿ ಆತನಿಗೆ ಅರಿಕೆ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ು ಮಾಡಿದಿಯೋ ಅದನ್ನು ನನಗೆ ತಿಳಿಸು; ನನಗೆ ಮರೆಮಾಡ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ಆಕಾನನು ಯೆಹೋಶುವನಿಗೆ ಪ್ರತ್ಯುತ್ತರವಾಗಿ--ನಿಜವಾಗಿ ನಾನು ಇಸ್ರಾಯೇಲ್‌ ದೇವರಾದ ಕರ್ತನಿಗೆ ವಿರೋಧವಾಗಿ ಪಾಪ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ಂತಿಂಥವುಗಳನ್ನು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ಏನಂದರೆ, ನಾನು ಕೊಳ್ಳೆಯಲ್ಲಿ ಬಾಬೆಲಿನ ಒಂದು ಒಳ್ಳೇ ನಿಲುವಂಗಿಯನ್ನೂ ಇನ್ನೂರು ಬೆಳ್ಳಿ ಶೇಕೆಲುಗಳನ್ನೂ 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ೇಕೆಲ್‌ ತೂಕವಾದ ಒಂದು ಬಂಗಾರದ ಗಟ್ಟಿಯನ್ನೂ ಕಂಡು ಅವುಗಳನ್ನು ಆಶಿಸಿ ತೆಗೆದುಕೊಂಡೆನು; ಇಗೋ, ಅವುಗಳನ್ನು ನನ್ನ ಗುಡ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ನೆಲದೊಳಗೆ ಬಚ್ಚಿಟ್ಟಿದ್ದೇನೆ; ಬೆಳ್ಳಿಯೂ ಅದರ ಕೆಳಗೆ ಇ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ಯೆಹೋಶುವನು ದೂತರನ್ನು ಕಳುಹಿಸಿದನು; ಅವರು ಡೇರೆಗಳಿಗೆ ಓಡಿದರು; ಇಗೋ, ಡೇರೆಯಲ್ಲಿ ಅವು ಬಚ್ಚಿಡಲ್ಪಟ್ಟ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ಯು ಅದರ ಕೆಳಗ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ಅವುಗಳನ್ನು ಡೇರೆಯ ಮಧ್ಯದಿಂದ ತೆಗೆದುಕೊಂಡು ಯೆಹೋಶುವನ ಬಳಿಗೂ ಸಮಸ್ತ ಇಸ್ರಾಯೇಲ್‌ ಮಕ್ಕಳ ಬಳಿಗೂ ತಂದ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ಯೆಹೋಶುವನೂ ಅವ ನೊಂದಿಗೆ ಇಸ್ರಾಯೇಲ್ಯರೆಲ್ಲರೂ ಜೆರಹನ ಮಗನಾದ ಆಕಾನನನ್ನೂ ಆ ಬೆಳ್ಳಿಯನ್ನೂ ವಸ್ತ್ರವನ್ನೂ ಬಂಗ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ಟ್ಟಿಯನ್ನೂ ಅವನ ಕುಮಾರರನ್ನೂ ಕುಮಾರ್ತೆಯ ರನ್ನೂ ಅವನ ಎತ್ತುಗಳನ್ನೂ ಕತ್ತೆಗಳನ್ನೂ ಕುರಿಗಳನ್ನೂ ಅವನ ಡೇರ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ಿದ್ದ ಸಮಸ್ತವನ್ನೂ ತೆಗೆದುಕೊಂಡು ಆಕೋರಿನ ತಗ್ಗ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ಯೆಹೋಶುವನು ಅವನಿಗೆ--ನೀನು ನಮ್ಮನ್ನು ತೊಂದರೆ ಪಡಿಸಿದ್ದೇನು? ಇಂದು ಕರ್ತನು ನಿನ್ನನ್ನು ತೊಂದರೆ ಪಡಿಸ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ಗ ಇಸ್ರಾಯೇಲ್ಯ ರೆಲ್ಲರೂ ಅವನ ಮೇಲೆ ಕಲ್ಲೆಸೆದರು. ತರುವಾಯ ಬೆಂಕಿಯಿಂದ ಅವರನ್ನು ಸುಟ್ಟು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 ಮೇಲೆ ಕಲ್ಲು ಕುಪ್ಪೆ ಕೂಡಿಸಿದರು. ಅದು ಈ ದಿನದ ವರೆಗೂ ಇದೆ. ಆಗ ಕರ್ತನು ತನ್ನ ಕೋಪದ ಉರಿಯ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ದನು; ಆದದರಿಂದ ಆ ಸ್ಥಳವು ಈ ವರೆಗೂ ಆಕೋರಿನ ತಗ್ಗೆಂದು ಕ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ಯಿ ಮನುಷ್ಯರು ಇವರಲ್ಲಿ ಹೆಚ್ಚು ಕಡಿಮೆ ಮೂವತ್ತಾರು ಮಂದಿಯನ್ನು ಹೊಡೆದು ಹಾಕಿದರು. ಬಾಗಲಿನಿಂದ ಪ್ರಾರಂಭ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ಷೆಬಾರಿಮಿನ ವರೆಗೂ ಅವರನ್ನು ಹಿಂದಟ್ಟಿ ಇಳಿದು ಹೋಗುವ ವರೆಗೂ ಅವರನ್ನು ಹೊಡೆದರು. ಆದದ ರಿಂದ ಜನರ ಹೃದಯವು ಕರ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ಂತ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ಯೆಹೋಶುವನು ತನ್ನ ವಸ್ತ್ರಗಳನ್ನು ಹರಿದುಕೊಂಡು ತಾನೂ ಇಸ್ರಾಯೇಲಿನ ಹಿರಿಯರೂ ತಮ್ಮ ತಲೆಗಳ ಮೇಲೆ ಧೂ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ಕೊಂಡು ಸಾಯಂಕಾಲದ ವರೆಗೆ ಕರ್ತನ ಮಂಜೂಷದ ಮುಂದೆ ನೆಲದಮೇಲೆ ಬೋರಲು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ಯೆಹೋಶುವನು--ಅಯ್ಯೋ, ಓ ಕರ್ತನಾದ ದೇವರೇ, ನಮ್ಮನ್ನು ನಾಶಮಾಡುವ ಹಾಗೆ ಅಮೋರಿ ಯರ ಕೈಯಲ್ಲಿ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ಕ್ಕಾಗಿ ನೀನು ಈ ಜನರು ಯೊರ್ದನನ್ನು ದಾಟಮಾಡಿದ್ದೇನು? ನಮಗೆ ಇಷ್ಟೇ ಸಾಕೆಂದು ನಾವು ಯೊರ್ದನಿನ ಆಚೆಯಲ್ಲಿ ಇ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ಕರ್ತನೇ, ಈಗ ನಾನೇನು ಹೇಳಲಿ? ಇಸ್ರಾಯೇಲ್ಯರು ತಮ್ಮ ಶತ್ರುಗಳಿಗೆ ಬೆನ್ನು ತಿರುಗಿಸಿದ್ದಾ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ಕಂದರೆ ಕಾನಾನ್ಯರೂ ದೇಶ ವಾಸಿಗಳೆಲ್ಲರೂ ಇದನ್ನು ಕೇಳಿ ನಮ್ಮ ಸುತ್ತಲೂ ಸುತ್ತಿ ಕೊಂಡು ನಮ್ಮ ಹೆಸರನ್ನು ಭೂಮ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ಬಿಡುವರು; ಆಗ ನಿನ್ನ ಮಹತ್ತಾದ ಹೆಸರಿಗೆ ಏನು ಮಾಡ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2026-10-21T02:59:43Z</dcterms:created>
  <dcterms:modified xsi:type="dcterms:W3CDTF">2026-10-21T02:59:43Z</dcterms:modified>
  <dc:title>ಯೆಹೋಶುವ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