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தம்முடைய சீஷர்களை நோக்கி: இடறல்கள் வராமல்போவது கூடாதகாரியம், ஆகிலும் அவைகள் எவனால் வருகிறதோ, அவனுக்கு ஐயோ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் இந்தச் சிறுவரில் ஒருவனுக்கு இடறலுண்டாக்குகிறதைப் பார்க்கிலும், அவனுடைய கழுத்தில் ஏந்திரக்கல் கட்டப்பட்டு, அவன் சமுத்திரத்தில் தள்ளுண்டுபோவது அவனுக்கு நலம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ங்களைக்குறித்து எச்சரிக்கையாயிருங்கள். உன் சகோதரன் உனக்கு விரோதமாய்க் குற்றஞ்செய்தால், அவனைக் கடிந்துகொள்; அவன் மனஸ்தாப்பட்டால், அவனுக்கு மன்னிப்ப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ஒருநாளில் ஏழுதரம் உனக்கு விரோதமாய்க் குற்றஞ்செய்து, ஏழுதரமும் உன்னிடத்தில் வந்து: நான் மனஸ்தாபப்படுகிறேன் என்று சொன்னால், அவனுக்கு மன்னிப்பாயாக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ப்போஸ்தலர் கர்த்தரை நோக்கி: எங்கள் விசுவாசத்தை வர்த்திக்கப்பண்ணவேண்டும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க் கர்த்தர்: கடுகுவிதையளவு விசுவாசம் உங்களுக்கு உண்டாயிருந்தால், நீங்கள் இந்தக் காட்டத்திமரத்தை நோக்கி: நீ வேரோடே பிடுங்குண்டு கடலிலே நடப்படுவாயாக என்று சொல்ல, அது உங்களுக்குக் கீழ்ப்படி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ில் ஒருவனுடைய ஊழியக்காரன் உழுது அல்லது மந்தை மேய்த்து வயலிலிருந்து வரும்போது, எஜமான் அவனை நோக்கி: நீ முன்பு போய்ச் சாப்பிட்டுவா என்று அவனுக்குச் சொல்வானோ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எனக்குச் சாப்பாடு ஆயத்தம்பண்ணி, அரைகட்டிக்கொண்டு, நான் போஜனபானம்பண்ணுமளவும் எனக்கு ஊழியஞ்செய், அதற்குப்பின் நீ புசித்துக்குடிக்கலாம் என்று அவனுக்குச் சொல்லுவானல்லவா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ான் கட்டளையிட்டவைகளை அந்த வேலைக்காரன் செய்ததற்காக அவனுக்கு உபசாரஞ்செய்வானோ? அப்படிச் செய்யமாட்டான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டியே நீங்களும் உங்களுக்குக் கட்டளையிடப்பட்ட யாவற்றையும் செய்தபின்பு: நாங்கள் அப்பிரயோஜனமான ஊழியக்காரர், செய்யவேண்டிய கடமையைமாத்திரம் செய்தோம் என்று சொல்லுங்கள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அவர் எருசலேமுக்குப் பிரயாம்பண்ணுகையில், அவர் சமாரியா கலிலேயா என்னும் நாடுகளின் வழியாக நடந்து போன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 ஒரு கிராமத்தில் பிரவேசித்தபோது, குஷ்டரோகமுள்ள மனுஷர் பத்துப்பேர் அவருக்கு எதிராக வந்து, தூரத்திலே நின்று: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யேசு ஐயரே, எங்களுக்கு இரங்கும் என்று சத்தமிட்ட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ை அவர் பார்த்து: நீங்கள்போய், ஆசாரியர்களுக்கு உங்களைக் காண்பியுங்கள் என்றார். அந்தப்படி அவர்கள் போகையில் சுத்தமான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ில் ஒருவன் தான் ஆரோக்கியமானதைக் கண்டு, திரும்பிவந்து, உரத்த சத்தத்தோடே தேவனை மகிமைப்படுத்த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ருடைய பாதத்தருகே முகங்குப்புற விழுந்து, அவருக்கு ஸ்தோத்திரஞ்செலுத்தினான்; அவன் சமாரிய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இயேசு: சுத்தமானவர்கள் பத்துப்பேர் அல்லவா, மற்ற ஒன்பதுபேர் எங்கே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தன் ஜீவனை இரட்சிக்க வகைதேடுகிறவன் அதை இழந்துபோவான்; இழந்துபோகிறவன் அதை உயிர்ப்பித்துக்கொள்ளுவ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ேவனை மகிமைப்படுத்துகிறதற்கு, இந்த அந்நியனே ஒழிய மற்றொருவனும் திரும்பிவரக்காணோமே என்று சொல்லி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ந்த இராத்திரியில் ஒரே படுக்கையில் படுத்திருக்கிற இரண்டுபேரில் ஒருவன் ஏற்றுக்கொள்ளப்படுவான், மற்றவன் கைவிடப்படுவ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னை நோக்கி: நீ எழுந்துபோ, உன் விசுவாசம் உன்னை இரட்சித்தது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ிரிகை திரிக்கிற இரண்டு ஸ்திரீகளில் ஒருத்தி ஏற்றுக்கொள்ளப்படுவாள், மற்றவள் கைவிடப்படுவ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ேவனுடைய ராஜ்யம் எப்பொழுது வருமென்று, பரிசேயர் அவரிடத்தில் கேட்டபொழுது, அவர்களுக்கு அவர் பிரதியுத்தரமாக. தேவனுடைய ராஜ்யம் பிரத்தியட்சமாய் வரா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தோ, இங்கே என்றும், அதோ, அங்கே என்றும் சொல்லப்படுகிறதற்கும் ஏதுவிராது; இதோ, தேவனுடைய ராஜ்யம் உங்களுக்குள் இருக்கிறதே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வயலிலிருக்கிற இரண்டுபேரில் ஒருவன் ஏற்றுக்கொள்ளப்படுவான், மற்றவன் கைவிடப்படுவான் என்று உங்களுக்குச் சொல்லுகிறேன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வர் சீஷர்களை நோக்கி: மனுஷகுமாரனுடைய நாட்களிலொன்றைக் காணவேண்டுமென்று நீங்கள் ஆசைப்படுங்காலம் வரும்; ஆனாலும் அதைக் காணமாட்டீ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ர்கள் அவருக்குப் பிரதியுத்தரமாக: எங்கே, ஆண்டவரே, என்றார்கள். அதற்கு அவர்: பிணம் எங்கேயோ அங்கே கழுகுகள் வந்து கூடும் என்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இங்கே என்றும், அதோ, அங்கே என்றும், சிலர் உங்களிடத்தில் சொல்லுவார்கள், நீங்களோ போகாமலும் பின்தொடராமலும் இருங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ின்னல் வானத்தின் ஒரு திசையில்தோன்றி மறுதிசைவரைக்கும் பிரகாசிக்கிறது போல மனுஷகுமாரனும் தம்முடைய நாளிலே தோன்றுவ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முன்பு அவர் அநேகம் பாடுபட்டு, இந்தச் சந்ததியினால் ஆகாதவனென்று தள்ளப்படவேண்டியதாயிருக்கிறது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ோவாவின் நாட்களில் நடந்ததுபோல மனுஷகுமாரனுடைய நாட்களிலும் நடக்க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ோவா பேழைக்குள் பிரவேசித்த நாள்வரைக்கும் ஜனங்கள் புசித்துக் குடித்தார்கள், பெண்கொண்டு கொடுத்தார்கள்; ஜலப்பிரளயம் வந்து எல்லாரையும் அழித்துப்போட்ட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லோத்தினுடைய நாட்களில் நடந்ததுபோலவும் நடக்கும்; ஜனங்கள் புசித்தார்கள், குடித்தார்கள், கொண்டார்கள், விற்றார்கள், நட்டார்கள், கட்டின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லோத்து சோதோமை விட்டுப் புறப்பட்ட நாளிலே வானத்திலிருந்து அக்கினியும் கந்தகமும் வருஷித்து, எல்லாரையும் அழித்துப்போட்டது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னுஷகுமாரன் வெளிப்படும் நாளிலும் அப்படியே நட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ந்த நாளிலே வீட்டின் மேலிருப்பவன் வீட்டிலுள்ள தன் பண்டங்களை எடுத்துக்கொண்டுபோக இறங்காமல் இருக்கக்கடவன்; அப்படியே வயலிலிருக்கிறவன் பின்னிட்டுத் திரும்பாமலும் இருக்கக்கடவ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லோத்தின் மனைவியை நினைத்துக்கொள்ளுங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7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ತರುವಾಯ ಆತನು ಶಿಷ್ಯರಿಗೆ-- ಆಟಂಕಗಳು ಬಾರದಿರುವದು ಅಸಾಧ್ಯ; ಆದರೆ ಯಾವನಿಂದ ಅವು ಬರುವವೋ ಅವನಿಗೆ ಅಯ್ಯೋ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ನು ಈ ಚಿಕ್ಕವರಲ್ಲಿ ಒಬ್ಬನಿಗೆ ಆಟಂಕ ಪಡಿಸುವದಕ್ಕಿಂತ ಅವನ ಕೊರಳಿಗೆ ಬೀಸುವ ಕಲ್ಲನ್ನು ನೇತುಹಾಕಿ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ುದ್ರದೊಳಗೆ ಬಿಸಾಡು ವದು ಅವನಿಗೆ ಉತ್ತಮವಾ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ೀವು ನಿಮ್ಮ ವಿಷಯದಲ್ಲಿ ಎಚ್ಚರಿಕೆಯನ್ನು ತೆಗೆದುಕೊಳ್ಳಿರಿ; ನಿನ ಸಹೋದರನು ನಿನಗೆ ವಿರೋಧವಾಗಿ ತಪ್ಪು ಮಾಡ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ಗದರಿಸು; ಅವನು ಮಾನಸಾಂತರಪಟ್ಟರೆ ಅವನನ್ನು ಕ್ಷಮಿಸ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ವನು ಒಂದು ದಿನದಲ್ಲಿ ಏಳು ಸಾರಿ ನಿನಗೆ ವಿರೋಧವಾಗಿ ತಪ್ಪು ಮಾಡಿ ಅದೇ ದಿನದಲ್ಲಿ ಏಳು ಸಾರಿ ನಿನ್ನ ಕಡ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ುಗಿಕೊಂಡು-- ನಾನು ಮಾನಸಾಂತರಪಡುತ್ತೇನೆ ಎಂದು ಹೇಳಿದರೆ ನೀನು ಅವನನ್ನು ಕ್ಷಮಿಸಬೇಕ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ಪೋಸ್ತಲರು ಕರ್ತನಿಗೆ--ನಮ್ಮ ನಂಬಿಕೆ ಯನ್ನು ಹೆಚ್ಚಿಸ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ಕರ್ತನು ಅವರಿಗೆ-- ನಿಮಗೆ ಸಾಸಿವೆ ಕಾಳಿನಷ್ಟು ನಂಬಿಕೆ ಇರುವದಾದರೆ ನೀವು ಈ ಆಲದ ಮರಕ್ಕೆ--ನೀನು ಬೇರು ಸಹಿ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ಿತ್ತುಕೊಂಡು ಹೋಗಿ ಸಮುದ್ರದಲ್ಲಿ ನಾಟಿಕೋ ಎಂದು ಹೇಳುವದಾದರೆ ಅದು ನಿಮಗೆ ವಿಧೇಯ ವ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ದರೆ ನಿಮ್ಮಲ್ಲಿ ಒಬ್ಬನಿಗೆ ಉಳುವ ಇಲ್ಲವೆ ದನಕರು ಕಾಯುವ ಆಳಿರಲಾಗಿ ಅವನು ಹೊಲದಿಂದ ಬಂದಾ ಗಲೇ ಅವನಿಗೆ--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ಊಟಕ್ಕೆ ಕೂತುಕೋ ಎಂದು ಹೇಳುವದುಂಟ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ಾಗೆ ಹೇಳದೆ--ನಾನು ಊಟ ಮಾಡುವಂತೆ ನೀನು ನಿನ್ನ ನಡುವನ್ನು ಕಟ್ಟಿ ಕೊಂಡು ನಾನು ತಿಂದು ಕುಡಿಯುವ ತನಕ ನನ್ನ ಸೇವ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ು; ತರುವಾಯ ನೀನು ತಿಂದು ಕುಡಿ ಎಂದು ಅವನಿಗೆ ಹೇಳುವದಿಲ್ಲವ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ತನಗೆ ಅಪ್ಪಣೆ ಕೊಟ್ಟವುಗಳನ್ನು ಆ ಆಳು ಮಾಡಿದರೆ (ಯಜಮಾ ನನು) ಅವನಿಗೆ ಕೃತಜ್ಞತೆಯುಳ್ಳವನಾಗಿರುವನೋ? 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ನಸ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ದೇ ರೀತಿಯಾಗಿ ನಿಮಗೆ ಆಜ್ಞಾಪಿಸಿದವುಗಳನ್ನೆಲ್ಲಾ ನೀವು ಮಾಡಿದ ಮೇಲೆ-- ನಾವು ನಿಷ್ಪ್ರಯೋಜಕರಾದ ಆಳುಗಳು; ಯಾಕಂ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ವು ಮಾಡಬೇಕಾದದ್ದನ್ನೇ ಮಾಡಿದ್ದೇವೆ ಎಂದು ನೀವು ಅನ್ನಿರಿ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ಾದ ಮೇಲೆ ಆತನು ಯೆರೂಸಲೇಮಿಗೆ ಹೋಗುತ್ತಿರುವಾಗ ಸಮಾರ್ಯ ಮತ್ತು ಗಲಿಲಾಯಗಳ ಮಧ್ಯದಲ್ಲಿ ಹಾದ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ತನು ಒಂದಾ ನೊಂದು ಹಳ್ಳಿಯನ್ನು ಪ್ರವೇಶಿಸಿದಾಗ ಹತ್ತು ಮಂದಿ ಕುಷ್ಠರೋಗಿಗಳು ದೂರದಲ್ಲಿ ನಿಂತು ಆತನನ್ನು ಸಂಧ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ರು ತಮ್ಮ ಸ್ವರವೆತ್ತಿ--ಯೇಸುವೇ,ಒಡೆಯನೇ, ನಮ್ಮ ಮೇಲೆ ಕರುಣೆಯಿಡು ಎಂದು ಕೂಗಿ ಹೇಳ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ತನು ಅವರನ್ನು ನೋಡಿ ಅವರಿಗೆ--ಹೋಗಿ ಯಾಜಕರಿಗೆ ನಿಮ್ಮನ್ನು ತೋರಿಸಿ ಕೊಳ್ಳಿರಿ ಅಂದನು. ಅವರು ಹೋಗುತ್ತಿರುವಾಗಲ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ಧ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ರಲ್ಲಿ ಒಬ್ಬನು ತಾನು ಸ್ವಸ್ಥ ವಾದದ್ದನ್ನು ನೋಡಿ ಹಿಂದಿರುಗಿ ಬಂದು ಮಹಾ ಶಬ್ದದಿಂದ ದೇವರನ್ನು ಮಹಿಮೆಪಡಿಸುತ್ತ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ಆತನ ಪಾದಕ್ಕೆ ಅಡ್ಡಬಿದ್ದು ಆತನಿಗೆ ಕೃತಜ್ಞತಾಸ್ತುತಿಗಳನ್ನು ಸಲ್ಲಿಸಿದನು; ಅವನು ಸಮಾರ್ಯದ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ದರೆ ಯೇಸು ಅವನಿಗೆ--ಹತ್ತು ಮಂದಿ ಶುದ್ಧರಾಗ ಲಿಲ್ಲವೇ. ಆದರೆ ಆ ಒಂಭತ್ತು ಮಂದಿ ಎಲ್ಲ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ಯಾವನು ತನ್ನ ಪ್ರಾಣವನ್ನು ಉಳಿಸಿಕೊಳ್ಳುವದಕ್ಕೆ ಪ್ರಯತ್ನಿಸುವನೋ ಅವನು ಅದನ್ನು ಕಳಕೊಳ್ಳುವನು; ಯಾವನು ತ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ಣವನ್ನು ಕಳಕೊಳ್ಳುವನೋ ಅವನು ಅದನ್ನು ಕಾಪಾಡಿಕೊಳ್ಳ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ದೇವ ರನ್ನು ಮಹಿಮೆಪಡಿಸುವದಕ್ಕೆ ಹಿಂದಿರುಗಿದವರಲ್ಲಿ ಈ ಅನ್ಯನ ಹೊರತು ಯಾರೂ ಕಾಣಿಸಲಿಲ್ಲ ಎಂದು ಹೇಳ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 ರಾತ್ರಿಯಲ್ಲಿ ಇಬ್ಬರು ಒಂದೇ ಹಾಸಿಗೆ ಯಲ್ಲಿ ಇರುವರು; ಒಬ್ಬನು ತೆಗೆಯಲ್ಪಡುವನು; ಮತ್ತೊಬ್ಬನು ಬಿಡಲ್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ವನಿಗೆ--ಎದ್ದು ಹೋಗು, ನಿನ್ನ ನಂಬಿಕೆಯೇ ನಿನ್ನನ್ನು ಸ್ವಸ್ಥಪಡಿಸಿಯ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ಇಬ್ಬರು ಹೆಂಗಸರು ಜೊತೆಯಾಗಿ ಬೀಸುತ್ತಿರುವರು; ಒಬ್ಬಳು ತೆಗೆಯ ಲ್ಪಡುವಳು, ಮತ್ತೊಬ್ಬಳು ಬಿಡಲ್ಪಡುವ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ದೇವರ ರಾಜ್ಯವು ಯಾವಾಗ ಬರುವದೆಂದು ಫರಿಸಾಯರು ಆತನನ್ನು ಕೇಳಲು ಆತನು ಅವರಿಗೆ ಪ್ರತ್ಯುತ್ತರವಾಗಿ--ದೇವರ ರಾಜ್ಯವ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ತ್ಯಕ್ಷವಾಗಿ ಬರ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ಇದಲ್ಲದೆ--ಇಗೋ, ಇಲ್ಲಿದೆ! ಇಲ್ಲವೆ ಅಗೋ, ಅಲ್ಲಿದೆ ಎಂದು ಅವರು ಹೇಳುವದಕ್ಕಾಗು ವದಿಲ್ಲ; ಯಾಕಂದರೆ ಇಗೋ,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ಾಜ್ಯವು ನಿಮ್ಮೊಳಗೆ ಇದ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ಬ್ಬರು ಹೊಲದಲ್ಲಿರುವರು; ಒಬ್ಬನು ತೆಗೆಯಲ್ಪಡುವನು, ಮತ್ತೊಬ್ಬನು ಬಿಡಲ್ಪಡುವನು ಎಂದು ನಾನು ನಿಮಗೆ ಹೇಳುತ್ತೇನ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ತನು ತನ್ನ ಶಿಷ್ಯರಿಗೆ--ಮನುಷ್ಯಕುಮಾರನ ದಿವಸಗಳಲ್ಲಿ ಒಂದನ್ನು ನೋಡಬೇಕೆಂದು ನೀವು ಅಪೇಕ್ಷಿಸಿದರೂ ಅದನ್ನು ನೋಡದ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ನಗಳು ಬರ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ಆಗ ಅವರು ಪ್ರತ್ಯುತ್ತರವಾಗಿ ಆತನಿಗೆ--ಕರ್ತನೇ, ಎಲ್ಲಿ ಎಂದು ಕೇಳಲು ಆತನು ಅವರಿಗೆ--ಹೆಣ ಎಲ್ಲಿದೆಯೋ ಅ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ದ್ದುಗಳು ಕೂಡಿಕೊಳ್ಳುವವ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ನಿಮಗೆ--ಇಲ್ಲಿ ನೋಡಿರಿ ಇಲ್ಲವೆ ಅಲ್ಲಿ ನೋಡಿರಿ ಎಂದು ಹೇಳಿದರೆ ಅಲ್ಲಿಗೆ ಹೋಗಬೇಡಿರಿ ಇಲ್ಲವೆ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ಂಬಾಲಿಸ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ಯಾಕಂದರೆ ಮಿಂಚು ಆಕಾಶದ ಒಂದು ಭಾಗದಲ್ಲಿ ಮಿಂಚಿ ಆಕಾಶದ ಮತ್ತೊಂದು ಭಾಗದಲ್ಲಿ ಹೇಗೆ ಹೊಳೆಯುತ್ತದೆಯೋ ಹಾಗೆಯ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ುಷ್ಯಕುಮಾರನು ತನ್ನ ದಿನದಲ್ಲಿ ಇ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ಆತನು ಮೊದಲು ಅನೇಕ ಶ್ರಮೆಗಳನ್ನು ಅನುಭವಿಸಿ ಈ ಸಂತತಿಯವರಿಂದ ತಿರಸ್ಕರಿಸಲ್ಪಡುವದು ಅಗತ್ಯವಾ ಗಿ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ೋಹನ ದಿವಸಗಳಲ್ಲಿ ಹೇಗೆ ಇತ್ತೋ ಅದೇ ರೀತಿಯಲ್ಲಿ ಮನುಷ್ಯಕುಮಾರನ ದಿವಸಗಳಲ್ಲಿಯ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ನೋಹನು ನಾವೆಯಲ್ಲಿ ಸೇರಿದ ದಿನದ ವರೆಗೂ ಅವರು ತಿನ್ನುತ್ತಾ ಕುಡಿಯುತ್ತಾ ಮದುವೆಮಾಡಿಕೊಳ್ಳುತ್ತಾ ಮತ್ತು ಮದುವೆಮ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ತ್ತಾ ಇದ್ದರು. ಆಗ ಜಲಪ್ರಳಯವು ಬಂದು ಅವರೆಲ್ಲರನ್ನು ನಾಶಮಾಡ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ಅದೇ ಪ್ರಕಾರ ಲೋಟನ ದಿವಸಗಳಲ್ಲಿಯೂ ಇತ್ತು. ಅವರು ತಿನ್ನು ತ್ತಿದ್ದರು, ಕುಡಿಯುತ್ತಿದ್ದರು; ಅವರು ಕೊಂಡುಕೊಳ್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ತಿದ್ದರು, ಮಾರುತ್ತಿದ್ದರು; ಅವರು ನೆಡುತ್ತಿದ್ದರು ಮತ್ತು ಕಟ್ಟ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ದರೆ ಲೋಟನು ಸೊದೋಮಿನಿಂದ ಹೊರಗೆ ಹೋದ ದಿನವೇ ಆಕಾಶದಿಂದ ಬೆಂಕಿಯೂ ಗಂಧಕವೂ ಸುರಿದು ಎಲ್ಲರನ್ನು ನಾಶಪಡ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ಮನುಷ್ಯಕುಮಾರನು ಪ್ರತ್ಯಕ್ಷನಾಗುವ ದಿನದಲ್ಲಿ ಹೀಗೆಯೇ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ಆ ದಿನದಲ್ಲಿ ಮನೆಯ ಮಾಳಿಗೆಯ ಮೇಲೆ ಇದ್ದವನು ಮನೆಯಲ್ಲಿದ್ದ ತನ್ನ ಸಾಮಾನುಗಳನ್ನು ತೆಗೆದುಕೊಳ್ಳಲು ಕೆಳಗಿಳಿದು ಬ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ಿರಲಿ. ಹಾಗೆಯೇ ಹೊಲದಲ್ಲಿದ್ದವನು ಹಿಂದಿರುಗಿ ಬಾರದಿ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ಲೋಟನ ಹೆಂಡತಿಯನ್ನು ಜ್ಞಾಪಕ ಮಾಡಿಕೊಳ್ಳ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2026-10-20T02:31:11Z</dcterms:created>
  <dcterms:modified xsi:type="dcterms:W3CDTF">2026-10-20T02:31:11Z</dcterms:modified>
  <dc:title>ಲೂಕನು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