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ெண்ணை விவாகம்பண்ணவேண்டாம்; இவ்விடத்தில் உனக்குக் குமாரரும் குமாரத்திகளும் இருக்கவேண்டா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ோடே புசித்துக்குடிக்க உட்காரும்படி விருந்துவீட்டிலும் பிரவேசிய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ன் தனக்கு தேவர்களை உண்டுபண்ணலாமோ? அவைகள் தேவர்கள் அல்லவ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8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ನನಗೆ ಉಂಟಾಗಿ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ಈ ಸ್ಥಳದಲ್ಲಿ ನೀನು ಹೆಂಡತಿಯನ್ನು ತಕ್ಕೊಳ್ಳಬೇಡ; ನಿನಗೆ ಕುಮಾರರಾಗಲಿ ಕುಮಾರ್ತೆಯರಾಗಲಿ ಈ ಸ್ಥಳದಲ್ಲಿ ಇರಬಾರ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ಈ ಸ್ಥಳದಲ್ಲಿ ಹುಟ್ಟಿರುವ ಕುಮಾರ ಕುಮಾರ್ತೆ ರಯರನ್ನು ಕುರಿತಾಗಿಯೂ ಅವರನ್ನು ಹೆತ್ತ ತಾಯಿಗಳನ್ನು ಈ ದೇಶ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ಪಡೆದ ತಂದೆಗಳನ್ನು ಕುರಿ ತಾಗಿಯೂ ಕರ್ತನು ಹೀಗೆ ಹೇಳುತ್ತಾನ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ರು ಬಹು ಕ್ರೂರವಾದ ಮರಣಗಳಿಂದ ಸಾಯುವರು; ಅವರಿಗೋಸ್ಕರ ಗೋಳಾಟ ಆಗುವದಿಲ್ಲ; ಅವರು ಹೂಣಿಡಲ್ಪಡುವದಿಲ್ಲ; ಭೂಮಿ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ು ಗೊಬ್ಬರವಾಗುವರು; ಕತ್ತಿಯಿಂದಲೂ ಕ್ಷಾಮದಿಂದಲೂ ಸಂಹಾರವಾಗುವರು; ಅವರ ಹೆಣಗಳು ಆಕಾಶದ ಪಕ್ಷಿಗಳಿಗೂ ಭೂಮಿಯ ಮೃಗ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ಹಾರ ವಾಗ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ು ಹೀಗೆ ಹೇಳುತ್ತಾನೆ--ದುಃಖದ ಮನೆ ಯಲ್ಲಿ ಪ್ರವೇಶಿಸಬೇಡ, ಅವರ ಸಂಗಡ ಗೋಳಾಡು ವದಕ್ಕೂ ದುಃಖಪಡುವದಕ್ಕೂ ಹೋಗಬೇಡ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ನನ್ನ ಸಮಾಧಾನವನ್ನೂ ಕೃಪೆಯನ್ನೂ ಕರುಣೆಯನ್ನೂ ಈ ಜನರಿಂದ ತೆಗೆದುಹಾಕಿದ್ದೇನೆಂದು ಕರ್ತನು ಅ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ದೊಡ್ಡವರೂ ಚಿಕ್ಕವರೂ ಈ ದೇಶದಲ್ಲಿ ಸಾಯುವರು; ಅವರು ಹೂಣಿಡಲ್ಪಡುವದಿಲ್ಲ, ಅವರಿ ಗೋಸ್ಕರ ಯಾರೂ ಗೋಳಾಡುವದಿಲ್ಲ; ಅವ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ಸ್ಕರ ತಮ್ಮನ್ನು ಕೊಯ್ದು ಕೊಳ್ಳುವದಿಲ್ಲ, ಬೋಳಿಸಿ ಕೊಳ್ಳುವದೂ ಇ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ತ್ತವರ ವಿಷಯದಲ್ಲಿ ಅವರನ್ನು ಆದರಿಸುವ ಹಾಗೆ ಜನರು ಹರಿದುಕೊಳ್ಳುವದಿಲ್ಲ; ಅವರ ತಂದೆ ತಾಯಿಗಳ ವಿಷಯವಾದರೋ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ರಣೆಯ ಪಾತ್ರೆಯನ್ನು ಕುಡಿಯಲು ಕೊ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ರ ಸಂಗಡ ಕೂತುಕೊಂಡು ಉಣ್ಣುವದಕ್ಕೂ ಕುಡಿಯುವದಕ್ಕೂ ಔತಣದ ಮನೆಯಲ್ಲಿ ಪ್ರವೇಶಿಸ 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ಸ್ರಾಯೇಲಿನ ದೇವರಾಗಿರುವ ಸೈನ್ಯಗಳ ಕರ್ತನು ಹೀಗೆ ಹೇಳುತ್ತಾನೆ--ಇಗೋ, ನಾನು ನಿಮ್ಮ ಕಣ್ಣುಗಳ ಮುಂದೆ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ಗಳಲ್ಲಿಯೇ ಉಲ್ಲಾಸ ಸಂತೋಷದ ಧ್ವನಿಯನ್ನೂ ಮದಲಿಂಗನ ಸ್ವರವನ್ನೂ ಮದಲಗಿತ್ತಿಯ ಸ್ವರವನ್ನೂ ಈ ಸ್ಥಳದೊಳಗಿಂದ ನಿಲ್ಲ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ನೀನು ಈ ಜನರಿಗೆ ಈ ಮಾತುಗಳನ್ನೆಲ್ಲಾ ತಿಳಿಸಿದ ಮೇಲೆ ಅವರು ನಿನಗೆ--ಕರ್ತನು ನಮ್ಮ ಮೇಲೆ ಈ ದೊಡ್ಡ ಕೇಡ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ಕೆ ವಿಧಿಸಿದ್ದಾನೆ? ನಮ್ಮ ಅಕ್ರಮ ಏನು? ನಾವು ನಮ್ಮ ದೇವರಾದ ಕರ್ತನಿಗೆ ವಿರೋಧವಾಗಿ ಮಾಡಿರುವ ಪಾಪವೇನು ಎಂದು ಹೇಳ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ಅವರಿಗೆ ಹೇಳಬೇಕಾದದ್ದೇನಂದರೆ--ಕರ್ತನು ಹೀಗನ್ನ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ಿಮ್ಮ ತಂದೆಗಳು ನನ್ನನ್ನು ಬಿಟ್ಟು ಬೇರೆ ದೇವರುಗಳನ್ನು ಹಿಂಬಾಲಿಸಿ ಸೇವಿಸಿ ಆರಾಧಿಸಿ ನನ್ನನ್ನು ತೊರೆದುಬಿಟ್ಟ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 ನ್ಯಾಯ ಪ್ರಮಾಣವನ್ನು ಕೈ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ವು ನಿಮ್ಮ ತಂದೆಗಳಿಗಿಂತ ಇನ್ನೂ ಕೆಟ್ಟ ಕೆಲಸ ಮಾಡಿದ್ದೀರಿ; ಇಗೋ, ನನ್ನನ್ನು ಕೇಳದ ಹಾಗೆ ನಿಮ್ಮ ನಿಮ್ಮ ಕೆಟ್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ೃದಯದ ಕಲ್ಪನೆಯ ಪ್ರಕಾರ ನಡೆದುಕೊಂಡ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ದರಿಂದ ನಾನು ನಿಮ್ಮನ್ನು ಈ ದೇಶದೊಳಗಿಂದ ಬಿಸಾಡಿ ನಿಮಗೂ ನಿಮ್ಮ ತಂದೆಗಳಿಗೂ ತಿಳಿಯದ ದೇಶಕ್ಕೆ ಎಸೆಯುವೆನು;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ರಾತ್ರಿ ಹಗಲು ಬೇರೆ ದೇವರುಗಳಿಗೆ ಸೇವೆಮಾಡುವಿರಿ ನಾನು ನಿಮಗೆ ಕನಿಕರ ತೋರಿ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ದದರಿಂದ ಇಗೋ, ಕರ್ತನು ಹೇಳುವದೇ ನಂದರೆ--ಇಗೋ, ಇಸ್ರಾಯೇಲಿನ ಮಕ್ಕಳನ್ನು ಐಗುಪ್ತ ದೇಶದೊಳಗಿಂದ ಬರಮಾಡಿದ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ೀವದಾಣೆ ಎಂದು ಇನ್ನು ಹೇಳು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ಕರ್ತನ ಜೀವದಾಣೆ, ಇಸ್ರಾಯೇಲಿನ ಮಕ್ಕಳನ್ನು ಉತ್ತರ ದೇಶ ದೊಳಗಿಂದಲೂ ನಾನು ಅವರನ್ನು ಅಟ್ಟಿ ಬಿಟ್ಟಿದ್ದ ಸಮಸ್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ಶಗಳೊಳಗಿಂದಲೂ ಬರಮಾಡಿ ನಾನು ಅವರ ಪಿತೃಗಳಿಗೆ ಕೊಟ್ಟಂಥ ಅವರ ದೇಶಕ್ಕೆ ಅವರನ್ನು ತಿರಿಗಿ ಬರಮಾಡುವೆನು ಎಂದು ಹೇಳ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ಗಳು 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ಗೋ, ನಾನು ಅನೇಕ ವಿಾನುಗಾರರನ್ನು ಕಳುಹಿಸುತ್ತೇನೆಂದು ಕರ್ತನು ಅನ್ನುತ್ತಾನೆ; ಇವರು ಅವರನ್ನು ಹಿಡಿಯುವರು; ಆ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ೇಕ ಬೇಟೆ ಗಾರರನ್ನು ಕಳುಹಿಸುವೆನು; ಇವರು ಎಲ್ಲಾ ಬೆಟ್ಟಗುಡ್ಡಗಳ ಮೇಲೆಯೂ ಎಲ್ಲಾ ಗುಡ್ಡಗಳ ಮೇಲೆಯೂ ಎಲ್ಲಾ ಬಂಡೆಗ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ರುಕುಗಳಲ್ಲಿಯೂ ಅವರನ್ನು ಬೇಟೆಯಾಡು 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ನ್ನ ಕಣ್ಣುಗಳು ಅವರ ಎಲ್ಲಾ ಮಾರ್ಗಗಳ ಮೇಲೆ ಅವೆ; ಅವು ನನ್ನ ಮುಖಕ್ಕೆ ಮರೆಯಾದವುಗಳಲ್ಲ ಇಲ್ಲವೆ ಅವರ ಅಕ್ರಮವು ನ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ಗಳಿಗೆ ಅಡಗಿರು ವದಿ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ನಾನು ಮೊದಲು ಅವರ ಅಕ್ರಮಕ್ಕೂ ಪಾಪಕ್ಕೂ ಎರಡರಷ್ಟು ಪ್ರತಿಫಲ ಕೊಡು ತ್ತೇನೆ. ಅವರು ನನ್ನ ದೇಶವನ್ನು ತ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ಸಿಗೆ ಹೆಣ ಗಳಿಂದ ಅಪವಿತ್ರ ಮಾಡಿ ನನ್ನ ಸ್ವಾಸ್ತ್ಯವನ್ನು ತಮ್ಮ ಅಸಹ್ಯಗಳಿಂದ ತುಂಬಿಸ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ಓ ಕರ್ತನೇ, ನನ್ನ ಬಲವೇ, ನನ್ನ ಕೋಟೆಯೇ, ಇಕ್ಕಟ್ಟಿನ ದಿವಸದಲ್ಲಿ ನನ್ನ ಆಶ್ರಯವೇ, ಭೂಮಿಯ ಅಂತ್ಯಗಳಿಂದ ಅನ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ಬಳಿಗೆ ಬಂದು--ನಿಶ್ಚಯ ವಾಗಿ ನಮ್ಮ ತಂದೆಗಳು ಸುಳ್ಳನ್ನು ವ್ಯರ್ಥವನ್ನು ಲಾಭ ವಿಲ್ಲದವುಗಳನ್ನು ಬಾಧ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ಂದ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ಮನು ಷ್ಯನು ದೇವರಲ್ಲದ ದೇವರುಗಳನ್ನು ತನಗೆ ಮಾಡು ವದುಂಟ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ದರಿಂದ ಇಗೋ, ನಾನು--ಇದೊಂದು ಸಾರಿ ಅವರಿಗೆ ತಿಳಿಯುವಂತೆ ಮಾಡುವೆನು. ನನ್ನ ಕೈಯನ್ನೂ ಪರಾಕ್ರಮವನ್ನೂ ಅವರ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ಳಿಸುವೆನು. ನನ್ನ ಹೆಸರು ಕರ್ತನೇ ಎಂದು ಅವರು ತಿಳುಕೊಳ್ಳ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2026-10-21T09:39:29Z</dcterms:created>
  <dcterms:modified xsi:type="dcterms:W3CDTF">2026-10-21T09:39:29Z</dcterms:modified>
  <dc:title>ಯೆರೆಮೀಯನು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