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ே யாரிடத்தில் போவேன்… – 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 வசனம் எல்ல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த்தில் இருக்கும்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ே யாரிடத்தில் போவேன்… – 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ில் இருந்து ப+மிக்கு வ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அப்பம் நீரே… – 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ை அனுப்பி வாதைகள் போக்க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த்துவ தெய்வமும் நீரே… – 2 (ஆண்டவரே…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ப்பத்தின் பிள்ளையை தாய் மறந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மறப்பதில்லை… – 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் என்றுமே காப்ப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யால் தேற்றிடுவீர்… – (ஆண்டவரே…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மாமிசமும்! உமது இரத்தமும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னமாய் பண்ணும் போது… – 2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ை எனக்குத் த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க்கம் சேர்த்துக்கொள்வீர்… – 2 (ஆண்டவரே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2026-10-23T14:11:46Z</dcterms:created>
  <dcterms:modified xsi:type="dcterms:W3CDTF">2026-10-23T14:11:46Z</dcterms:modified>
  <dc:title>துதிப் பாடல்கள் : 227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