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லமுள்ள வேறொரு தூதன் வானத்திலிருந்து இறங்கிவரக்கண்டேன்; மேகம் அவனைச் சூழ்ந்திருந்தது, அவனுடைய சிரசின்மேல் வானவில்லிருந்தது, அவனுடைய முகம் சூரியனைப்போலவும், அவனுடைய கால்கள் அக்கினி ஸ்தம்பங்களைப்போலவ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லமுள்ள வேறொரு தூதன் வானத்திலிருந்து இறங்கிவரக்கண்டேன்; மேகம் அவனைச் சூழ்ந்திருந்தது, அவனுடைய சிரசின்மேல் வானவில்லிருந்தது, அவனுடைய முகம் சூரியனைப்போலவும், அவனுடைய கால்கள் அக்கினி ஸ்தம்பங்களைப்போலவு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றக்கப்பட்ட ஒரு சிறு புஸ்தகம் அவன் கையில் இருந்தது; தன் வலதுபாதத்தைச் சமுத்திரத்தின்மேலும், தன் இடதுபாதத்தைப் பூமியின்மேலும் 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றக்கப்பட்ட ஒரு சிறு புஸ்தகம் அவன் கையில் இருந்தது; தன் வலதுபாதத்தைச் சமுத்திரத்தின்மேலும், தன் இடதுபாதத்தைப் பூமியின்மேலும் வ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ங்கம் கெர்ச்சிக்கிறதுபோல மகாசத்தமாய் ஆர்ப்பரித்தான்; அவன் ஆர்ப்பரித்தபோது ஏழு இடிகளும் சத்தமிட்டு முழங்கி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ங்கம் கெர்ச்சிக்கிறதுபோல மகாசத்தமாய் ஆர்ப்பரித்தான்; அவன் ஆர்ப்பரித்தபோது ஏழு இடிகளும் சத்தமிட்டு முழங்கி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ேழு இடிகளும் தங்கள் சத்தங்களை முழங்கினபோது, நான் எழுதவேண்டுமென்றிருந்தேன். அப்பொழுது: ஏழு இடிமுழக்கங்கள் சொன்னவைகளை நீ எழுதாமல் முத்திரைபோடு என்று வானத்திலிருந்து ஒரு சத்தம் உண்டாகக் கே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ேழு இடிகளும் தங்கள் சத்தங்களை முழங்கினபோது, நான் எழுதவேண்டுமென்றிருந்தேன். அப்பொழுது: ஏழு இடிமுழக்கங்கள் சொன்னவைகளை நீ எழுதாமல் முத்திரைபோடு என்று வானத்திலிருந்து ஒரு சத்தம் உண்டாகக் கேட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ேழு இடிகளும் தங்கள் சத்தங்களை முழங்கினபோது, நான் எழுதவேண்டுமென்றிருந்தேன். அப்பொழுது: ஏழு இடிமுழக்கங்கள் சொன்னவைகளை நீ எழுதாமல் முத்திரைபோடு என்று வானத்திலிருந்து ஒரு சத்தம் உண்டாகக் கேட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த்தின்மேலும் பூமியின்மேலும் நிற்கிறதாக நான் கண்ட தூதன், தன் கையை வானத்திற்கு நேராக உயர்த்தி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 காலம் செல்லாது; ஆனாலும் தேவன் தம்முடைய ஊழியக்காரராகிய தீர்க்கதரிசிகளுக்குச் சுவிசேஷமாய் அறிவித்தபடி, ஏழாம் தூதனுடைய சத்தத்தின் நாட்களிலே அவன் எக்காளம் ஊதப்போகிறபோது தேவரகசியம் நிறைவேறும் என்ற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ையும் அதிலுள்ளவைகளையும், பூமியையும் அதிலுள்ளவைகளையும், சமுத்திரத்தையும் அதிலுள்ளவைகளையும் சிருஷ்டித்தவரும், சதாகாலங்களிலும் உயிரோடிருக்கிறவருமானவர்மேல் ஆணையிட்டு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னத்தையும் அதிலுள்ளவைகளையும், பூமியையும் அதிலுள்ளவைகளையும், சமுத்திரத்தையும் அதிலுள்ளவைகளையும் சிருஷ்டித்தவரும், சதாகாலங்களிலும் உயிரோடிருக்கிறவருமானவர்மேல் ஆணையிட்டு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லிருந்து பிறக்கக்கேட்ட சத்தம் மறுபடியும் என்னுடனே பேசி: சமுத்திரத்தின்மேலும் பூமியின்மேலும் நிற்கிற தூதனுடைய கையிலிருக்கும் திறக்கப்பட்ட சிறு புஸ்தகத்தை நீ போய் வாங்கிக்கொள் என்று சொல்ல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லிருந்து பிறக்கக்கேட்ட சத்தம் மறுபடியும் என்னுடனே பேசி: சமுத்திரத்தின்மேலும் பூமியின்மேலும் நிற்கிற தூதனுடைய கையிலிருக்கும் திறக்கப்பட்ட சிறு புஸ்தகத்தை நீ போய் வாங்கிக்கொள் என்று சொல்ல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தூதனிடத்தில் போய்: அந்தச் சிறு புஸ்தகத்தை எனக்குத் தாரும் என்றேன். அதற்கு அவன்: நீ இதை வாங்கிப் புசி; இது உன் வயிற்றுக்குக் கசப்பாயிருக்கும், ஆகிலும் உன் வாய்க்கு இது தேனைப்போல மதூரமாயிருக்க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ந்தச் சிறு புஸ்தகத்தைத் தூதனுடைய கையிலிருந்து வாங்கி, அதைப் புசித்தேன்; என் வாய்க்கு அதுதேனைப்போல மதூரமாயிருந்தது; நான் அதைப் புசித்தவுடனே என் வயிறு கசப்ப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ந்தச் சிறு புஸ்தகத்தைத் தூதனுடைய கையிலிருந்து வாங்கி, அதைப் புசித்தேன்; என் வாய்க்கு அதுதேனைப்போல மதூரமாயிருந்தது; நான் அதைப் புசித்தவுடனே என் வயிறு கசப்ப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என்னை நோக்கி: நீ மறுபடியும் அநேக ஜனங்களையும், ஜாதிகளையும், பாஷைக்காரரையும், ராஜாக்களையுங்குறித்துத் தீர்க்கதரிசனஞ்சொல்லவேண்ட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என்னை நோக்கி: நீ மறுபடியும் அநேக ஜனங்களையும், ஜாதிகளையும், பாஷைக்காரரையும், ராஜாக்களையுங்குறித்துத் தீர்க்கதரிசனஞ்சொல்லவேண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w another mighty angel come down from heaven, clothed with a cloud: and a rainbow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his head, and his face was as it were the sun, and his feet as pillars of fir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had in his hand a little book open: and he set his right foot upon the sea, and his lef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ot on the ear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cried with a loud voice, as when a lion roars: and when he had cried, seven thunders utte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voi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seven thunders had uttered their voices, I was about to write: and I heard a voic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heaven saying unto me, Seal up those things which the seven thunders uttered, and write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angel which I saw stand upon the sea and upon the earth lifted up his hand to heav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swore by him that lives for ever and ever, who created heaven, and the things that there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, and the earth, and the things that therein are, and the sea, and the things which are there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re should be time no long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in the days of the voice of the seventh angel, when he shall begin to sound, the myster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should be finished, as he has declared to his servants the prophe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voice which I heard from heaven spoke unto me again, and said, Go and take the litt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ok which is open in the hand of the angel which stands upon the sea and upo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ent unto the angel, and said unto him, Give me the little book. And he said unto me, Ta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, and eat it up; and it shall make your belly bitter, but it shall be in your mouth sweet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ne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took the little book out of the angel's hand, and ate it up; and it was in my mouth swe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honey: and as soon as I had eaten it, my belly was bit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aid unto me, You must prophesy again before many races and tribes, and nation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ngues, and k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2026-10-21T05:30:50Z</dcterms:created>
  <dcterms:modified xsi:type="dcterms:W3CDTF">2026-10-21T05:30:50Z</dcterms:modified>
  <dc:title>Revelation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