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ந்த மலைநாட்டைச் சுற்றித் திரிந்தது போதும்; வடக்கே திரும்ப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ஜனபதார்த்தங்களை அவர்கள் கையிலே பணத்திற்கு வாங்கிப் புசித்து, தண்ணீரையும் அவர்கள் கையிலே பணத்திற்கு வாங்கிக் குட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வர்களும் ஏனாக்கியரைப்போல நெடியவர்களுமான பலத்த ஜனங்களாகிய ஏமியர் அதில் முன்னே குடி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வர்களும் ஏனாக்கியரைப்போல நெடியவர்களுமான பலத்த ஜனங்களாகிய ஏமியர் அதில் முன்னே குட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ம் ஏனாக்கியரையொத்த இராட்சதர் என்று எண்ணப்பட்டார்கள்; மோவாபியரோ அவர்களை ஏமியர் என்று சொல்ல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ழுந்து, சேரேத் ஆற்றைக் கடந்துபோங்கள் என்று சொன்னார்; அப்படியே சேரேத் ஆற்றைக் கடந்த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ாளயத்தின் நடுவிலிருந்து மாண்டு ஒழியுமட்டும் கர்த்தரின் கை அவர்களை நிர்மூலமாக்கும்படிக்கு அவர்களுக்கு விரோத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ுத்தமனிதர் எல்லாரும் ஜனத்தின் நடுவிலிருந்து செத்துத் தீர்ந்தபின்ப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 நோக்க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ஆர் பட்டணம் இருக்கிற மோவாபின் எல்லையை இன்றைக்குக் கட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கெதெமோத் வனாந்தரத்திலிருந்து எஸ்போனின் ராஜாவாகிய சீகோனிடத்தில், சமாதான வார்த்தைகளைச் சொல்லும்படி ஸ்தானாபதிகளை அனுப்பி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்முடைய தேசத்தைக் கடந்துபோகும்படி உத்தரவுகொடும்; வலதுபுறம் இடதுபுறம் சாயாமல் பெரும்பாதை வழியாய் நட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்முடைய தேசத்தைக் கடந்துபோகும்படி உத்தரவுகொடும்; வலதுபுறம் இடதுபுறம் சாயாமல் பெரும்பாதை வழியாய் நட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யீரில் குடியிருக்கிற ஏசாவின் புத்திரரும், ஆர் பட்டணத்தில் குடியிருக்கிற மோவாபியரும் எனக்குச் செய்ததுபோல, நீரும் நான் யோர்தானைக் கடந்து, எங்கள் தேவனாகிய கர்த்தர் எங்களுக்குக் கொடுக்கிற தேசத்தில் சேருமட்ட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கோன் தன்னுடைய எல்லா ஜனங்களோடுங்கூட நம்மோடே யுத்தம்பண்ணப் புறப்பட்டு, யாகாசிலே வ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ிருகஜீவன்களையும் நாம் பிடித்த பட்டணங்களையுமாத்திரம் நமக்கென்று வைத்துக்கொண்டோ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ನಾವು ತಿರುಗಿಕೊಂಡು ಕರ್ತನು ನನಗೆ ಹೇಳಿದ ಪ್ರಕಾರ ಕೆಂಪು ಸಮುದ್ರದ ಮಾರ್ಗವಾಗಿ ಅರಣ್ಯಕ್ಕೆ ಹೊರಟು ಅನೇಕ ದಿವಸ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ಯಾರ್‌ ಬೆಟ್ಟವನ್ನು ಸುತ್ತಿ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ಮೇಲೆ ಕರ್ತನು ನನ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ಈ ಬೆಟ್ಟವನ್ನು ಸುತ್ತಿಕೊಂಡದ್ದು ಸಾಕು, ಉತ್ತರಕ್ಕೆ ತಿರುಗಿ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ಜನರಿಗೆ ಆಜ್ಞಾಪಿಸಬೇಕಾದದ್ದೇ ನಂದರೆ--ನೀವು ಸೇಯಾರಿನಲ್ಲಿ ವಾಸಮಾಡುವ ನಿಮ್ಮ ಸಹೋದರರಾದ ಏಸಾವನ ಕುಮಾ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ಯನ್ನು ದಾಟಬೇಕು; ಅವರು ನಿಮಗೆ ಭಯಪಡುವರು; ಆದದರಿಂದ ನೀವು ಬಹಳ ಜಾಗ್ರತೆಯಿಂದ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 ಸಂಗಡ ಜಗಳವಾಡಬೇಡಿರಿ. ನಾನು ನಿಮಗೆ ಅವರ ದೇಶದಲ್ಲಿ ಪಾದದಷ್ಟೂ ಸ್ಥಳ ಕೊಡುವದಿಲ್ಲ; ಸೇಯಾರ್‌ ಬೆಟ್ಟ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ಸಾವನಿಗೆ ಸ್ವಾಸ್ತ್ಯವಾಗಿ ಕೊಟ್ಟೆ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ಉಣ್ಣುವ ಆಹಾರವನ್ನು ಅವ ರಿಂದ ಹಣಕ್ಕೆ ತಕ್ಕೊಳ್ಳಬೇಕು; ಕುಡಿಯುವ ನೀರನ್ನು ಸಹ ಅವರಿಂದ ಹಣಕ್ಕೆ ತಕ್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ದೇವರಾದ ಕರ್ತನು ನಿನ್ನ ಎಲ್ಲಾ ಕೈಕೆಲಸದಲ್ಲಿ ನಿನ್ನನ್ನು ಆಶೀರ್ವದಿಸಿದ್ದಾನೆ; ನೀನು ಈ ದೊಡ್ಡ ಅರಣ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ಚಾರ ಮಾಡಿದ್ದನ್ನು ಆತನು ಬಲ್ಲನು; ಈ ನಾಲ್ವತ್ತು ವರುಷ ನಿನ್ನ ದೇವರಾದ ಕರ್ತನು ನಿನ್ನ ಸಂಗಡ ಇದ್ದಾನೆ; ನಿನಗೆ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ಮೆ ಆಗಲಿಲ್ಲ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ಪ್ರಕಾರ ನಾವು ಸೇಯಾರಿನಲ್ಲಿ ವಾಸಮಾಡುವ ನಮ್ಮ ಸಹೋದರರಾದ ಏಸಾವನ ಮಕ್ಕಳ ಕಡೆಯಿಂದ ಬೈಲಿನ ಮಾರ್ಗವಾಗಿ ಏಲ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ಚ್ಯೋನ್ಗೆಬೆರ್‌ ಎಂಬ ಪಟ್ಟಣಗಳ ಮುಂದಾಗಿ ದಾಟಿ ತಿರುಗಿಕೊಂಡು ಮೋವಾಬಿನ ಅರಣ್ಯದ ಮಾರ್ಗವಾಗಿ ಹಾದು ಹೋ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ಕರ್ತನು ನನಗೆ--ಮೋವಾಬ್ಯರಿಗೆ ಉಪದ್ರಕೊಡಬೇಡ; ಅವರ ಸಂಗಡ ಜಗಳವಾಡಿ ಯುದ್ಧಮಾಡಬೇಡ; ನಾನು ಅವರ ದೇಶದಲ್ಲಿ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ವನ್ನು ಕೊಡುವದಿಲ್ಲ; ನಾನು ಆರ್‌ ಅನ್ನು ಲೋಟನ ಮಕ್ಕಳಿಗೆ ಸ್ವಾಸ್ತ್ಯವಾಗಿ ಕೊಟ್ಟೆನಲ್ಲವ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ರೊಳಗೆ ಪೂರ್ವದಲ್ಲಿ ಏಮಿಯರು ವಾಸವಾಗಿದ್ದರು. ಅವರು ಅನಾಕ್ಯರ ಹಾಗೆ ದೊಡ್ಡವ ರಾಗಿಯೂ ಬಹಳವಾದವರಾಗಿಯೂ ಉದ್ದವಾದ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ಗಿಯೂ ಇರುವ ಜನ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ಅನಾಕ್ಯರ ಹಾಗೆ ಮಹಾಶರೀರಗಳೆನ್ನಿಸಿಕೊಂಡರು; ಮೋವಾಬ್ಯರು ಅವರನ್ನು ಏಮಿಯರೆಂದು ಕರ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ೋರಿಯರು ಸಹ ಪೂರ್ವದಲ್ಲಿ ಸೇಯಾರಿನಲ್ಲಿ ವಾಸಮಾಡಿದರು; ಆದರೆ ಏಸಾವನ ಮಕ್ಕಳು ಅವರನ್ನು ಹೊರಡಿಸಿ ತಮ್ಮ ಎದು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ರಿಸಿ ಇಸ್ರಾಯೇಲ್ಯರು, ಕರ್ತನು ತಮಗೆ ಕೊಟ್ಟ ಸ್ವಾಸ್ತ್ಯದ ದೇಶದಲ್ಲಿ ಮಾಡಿದ ಹಾಗೆ ಅವರ ಬದಲಾಗಿ ವಾಸ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ಗ ಎದ್ದು ಜೆರೆದ್‌ ಹಳ್ಳವನ್ನು ದಾಟಿರಿ ಅಂದಮೇಲೆ ನಾವು ಜೆರೆದ್‌ ಹಳ್ಳವನ್ನು ದಾಟ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ು ಕಾದೇಶ್‌ಬರ್ನೆಯವನ್ನು ಬಿಟ್ಟಂದಿನಿಂದ ಜೆರೆದ್‌ ಹಳ್ಳ ವನ್ನು ದಾಟಿದ ವರೆಗೆ ಹೋದ ಕಾಲವು ಮೂವ ತ್ತೆಂಟು ವರುಷ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ವರಿಗೆ ಪ್ರಮಾಣಮಾಡಿದ ಪ್ರಕಾರ ಯುದ್ಧಸ್ಥರ ಸಂತತಿ ಎಲ್ಲಾ ಸೈನ್ಯದೊಳಗಿಂದ ಮುಗಿದುಹೋಗುವ ವರೆಗೆ ತಡ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ು ಮುಗಿದುಹೋಗುವ ವರೆಗೆ ಅವರನ್ನು ಸೈನ್ಯದೊಳ ಗಿಂದ ನಿರ್ಮೂಲ ಮಾಡುವದಕ್ಕೆ ಕರ್ತನ ಹಸ್ತವು ಅವರ ಮೇ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ಜನರೊಳಗಿಂದ ಸೈನಿಕರೆಲ್ಲರೂ ಸತ್ತುಹೋದ ನಂ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ನನಗೆ--ಇಂದು ನೀನು ಮೋವಾಬಿನ ಮೇರೆಯಾದ ಆರ್‌ ಅನ್ನು ದಾಟ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ಮ್ಮೋನನ ಮಕ್ಕಳೆದುರಿಗೆ ನೀನು ಬಂದರೆ ಅವರಿಗೆ ಉಪದ್ರ ಕೊಡಬೇಡ; ಅವರ ಸಂಗಡ ಜಗಳವಾಡ ಬೇಡ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ಅಮ್ಮೋನನ ಮಕ್ಕಳ ದೇಶದಲ್ಲಿ ನಿನಗೆ ಸ್ವಾಸ್ತ್ಯವನ್ನು ಕೊಡುವದಿಲ್ಲ. ನಾನು ಅದನ್ನು ಲೋಟನ ಮಕ್ಕ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ವಾಗಿ ಕೊಟ್ಟೆನಲ್ಲ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(ಇದು ಸಹ ರಾಕ್ಷಸರ ದೇಶವೆನಿಸಿಕೊಂಡಿತು; ಪೂರ್ವದಲ್ಲಿ ರಾಕ್ಷಸರು ಅದರಲ್ಲಿ ವಾಸಮಾಡಿದರು; ಅಮ್ಮೋನಿಯರ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ಂಜುಮ್ಯರೆಂದು ಕರ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ು ಅನಾಕ್ಯರ ಹಾಗೆ ದೊಡ್ಡವರೂ ಬಹಳವಾದ ವರೂ ಉದ್ದವಾದವರೂ ಆಗಿರುವ ಜನರು; ಆದರೆ ಕರ್ತನು ಅವರನ್ನು ಇವರ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ಿದ್ದರಿಂದ ಇವರು ಅವರನ್ನು ಹೊರಡಿಸಿ ಅವರ ಬದಲಾಗಿ ವಾಸ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ಸೇಯಾರಿನಲ್ಲಿ ವಾಸವಾಗಿ ರುವ ಏಸಾವನ ಮಕ್ಕಳಿಗೆ ಮಾಡಿದ ಹಾಗಾಯಿತು. ಅವನು ಅವರ ಮುಂದೆ ಹೋರಿಯರನ್ನು ನಾ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ಾಗ ಅವರು ಇವರನ್ನು ಹೊರಡಿಸಿ ಇವರ ಬದಲಾಗಿ ಇಂದಿನ ವರೆಗೂ ವಾಸಿಸಿದ್ದವ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ಗೆ ಹಚರೀಮಿನ ಅಜ್ಹದ ಪರ್ಯಂತರ ವಾಸ ವಾಗಿದ್ದ ಅವ್ವಿಯರನ್ನು ಕಫ್ತೋರಿಂದ ಹೊರಟ ಕಫ್ತೋರ್ಯರು ನಾಶಮಾಡಿ ಅವರ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ಿದರ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ಏಳಿರಿ, ಹೊರಡಿರಿ; ಅರ್ನೋನ್‌ ನದಿಯನ್ನು ದಾಟಿರಿ; ಇಗೋ, ಹೆಷ್ಬೋನಿನ ಅರಸ ನಾದ ಅಮೋರಿಯನಾದ ಸೀಹೋನನನ್ನ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ೂ ನಿನ್ನ ಕೈಯಲ್ಲಿ ಕೊಟ್ಟಿದ್ದೇನೆ, ಸ್ವಾಧೀನ ಪಡಿಸಿಕೊಳ್ಳುವದಕ್ಕೆ ಆರಂಭಮಾಡು. ಅವನ ಸಂಗಡ ಜಗಳವಾಡಿ ಯುದ್ಧ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ಮ್ಮೋನಿಯರ ಮಕ್ಕಳ ದೇಶಕ್ಕೂ ಯಬ್ಬೋಕ್‌ ನದಿಯ ಯಾವ ದೊಂದು ಸ್ಥಳಕ್ಕೂ ಪರ್ವತ ಪಟ್ಟಣಗಳಿಗೂ ನಮ್ಮ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ಬೇಡವೆಂದ ಯಾವ ಸ್ಥಳಕ್ಕೂ ನೀನು ಮಾತ್ರ 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ೇ ದಿವಸ ಆಕಾಶವೆಲ್ಲಾದರ ಕೆಳಗಿರುವ ಜನಾಂಗಗಳ ಮೇಲೆ ನಿನ್ನ ಹೆದರಿಕೆಯನ್ನೂ ನಿನ್ನ ಭಯವನ್ನೂ ಉಂ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ಾರಂಭಿಸುತ್ತೇನೆ. ಅವರು ನಿನ್ನ ಸುದ್ದಿಯನ್ನು ಕೇಳಿ ನಿನಗೋಸ್ಕರ ನಡುಗಿ ಅಂಜ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ನಾನು ಕೆದೇಮೋತೆಂಬ ಅರಣ್ಯದಿಂದ ಹೆಷ್ಬೋನಿನ ಅರಸನಾದ ಸೀಹೋನನಿಗೆ ಸಮಾಧಾನ ಸಂದೇಶ ದೂತರನ್ನು ಕಳುಹ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ನಿನ್ನ ದೇಶ ವನ್ನು ದಾಟಿಹೋಗುತ್ತೇನೆ. ನಾನು ರಾಜ ಮಾರ್ಗ ದಿಂದಲೇ ಹೋಗುತ್ತೇನೆ; ಎಡಕ್ಕೂ ಬಲಕ್ಕೂ ತಿರು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ಹಣಕ್ಕೋಸ್ಕರ ನನಗೆ ಮಾರುವ ಆಹಾರವನ್ನು ಉಣ್ಣುತ್ತೇನೆ; ಹಣಕ್ಕೋಸ್ಕರ ನನಗೆ ಕೊಡುವ ನೀರನ್ನು ಕುಡಿಯ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ಕಾಲ್ನಡಿಗೆಯಾಗಿ ಹಾದು ಹೋಗುತ್ತೇನಷ್ಟೆ. ಸೇಯಾರಿನಲ್ಲಿ ವಾಸ ಮಾಡುವ ಏಸಾವನ ಮಕ್ಕಳೂ ಆರ್‌ನಲ್ಲಿ ವಾಸ 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ವಾಬ್ಯರೂ ನನಗೆ ಮಾಡಿದ ಹಾಗೆ ನಾನು ಯೊರ್ದನಿನ ಆಚೆಗೆ ನಮ್ಮ ದೇವರಾದ ಕರ್ತನು ನಮಗೆ ಕೊಡುವ ದೇಶಕ್ಕೆ ಹೋಗುವ ವರೆಗೆ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ಹೆಷ್ಬೋನಿನ ಅರಸ ನಾದ ಸೀಹೋನನು ನಮ್ಮನ್ನು ತನ್ನ ಬಳಿಯಿಂದ ದಾಟಿಹೋಗಲು ಮನಸ್ಸು ಮಾಡಲಿಲ್ಲ; ಯಾಕಂದರೆ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ೈಯಲ್ಲಿ ಒಪ್ಪಿಸುವ ಹಾಗೆ ನಿನ್ನ ದೇವರಾದ ಕರ್ತನು ಅವನ ಬುದ್ಧಿಯನ್ನು ಮಂಕು ಮಾಡಿ ಹೃದಯವನ್ನು ಕಠಿಣಪಡಿಸಿದ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ಗಾ ಗಲೇ ಪ್ರಸಿದ್ಧ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ಲ್ಲದೆ ಕರ್ತನು ನನಗೆ--ಇಗೋ, ಸೀಹೋ ನನನ್ನೂ ಅವನ ದೇಶವನ್ನೂ ನಿನ್ನ ಮುಂದೆ ಒಪ್ಪಿಸು ವದಕ್ಕೆ ಆರಂಭಮಾಡ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ದೇಶವನ್ನು ಸ್ವಾಸ್ತ್ಯವಾಗಿ ಹೊಂದುವ ಹಾಗೆ ಸ್ವತಂತ್ರಿಸಿಕೊಳ್ಳುವದಕ್ಕೆ ಆರಂಭಮ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ಸೀಹೋನನು ತನ್ನ ಜನರೆಲ್ಲರ ಸಂಗಡ ಯುದ್ಧಮಾಡುವದಕ್ಕೆ ಯಹ ಜಿಗೆ ಸವಿಾಪದಲ್ಲಿ ನಮ್ಮೆದುರಿಗೆ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ಮ್ಮ ದೇವರಾದ ಕರ್ತನು ಅವನನ್ನು ನಮ್ಮ ಕೈಗೆ ಕೊಟ್ಟುಬಿಟ್ಟಿ ದ್ದರಿಂದ ಅವನನ್ನೂ ಅವನ ಮಕ್ಕಳನ್ನೂ ಅವನ ಜನರೆಲ್ಲ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 ಕಾಲದಲ್ಲಿ ಅವನ ಪಟ್ಟಣಗಳನ್ನೆಲ್ಲಾ ತಕ್ಕೊಂಡು ಪ್ರತಿಯೊಂದು ಪಟ್ಟಣದ ಗಂಡಸರನ್ನೂ ಹೆಂಗಸರನ್ನೂ ಚಿಕ್ಕವ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ೂಲ ಮಾಡಿದೆವು, ಒಬ್ಬರನ್ನೂ ಉ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ಪಶುಗಳನ್ನು ಮಾತ್ರ ನಮಗೆ ಸುಲುಕೊಂಡು ಪಟ್ಟಣಗಳನ್ನು ಕೊಳ್ಳೆ ಹೊಡೆ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ರ್ನೋನಿನ ತೀರದಲ್ಲಿರುವ ಅರೋ ಯೇರ್‌ ಮತ್ತು ಆ ಹಳ್ಳದ ಪಟ್ಟಣವು ಮೊದಲ್ಗೊಂಡು ಗಿಲ್ಯಾದಿನ ವರೆಗೂ ಒಂದು ಪಟ್ಟಣವ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ಅಸಾಧ್ಯವಾಗಿರಲಿಲ್ಲ; ನಮ್ಮ ದೇವರಾದ ಕರ್ತನು ಅವುಗಳನ್ನೆಲ್ಲಾ ನಮ್ಮ ಕೈಗೆ 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2026-10-20T03:33:45Z</dcterms:created>
  <dcterms:modified xsi:type="dcterms:W3CDTF">2026-10-20T03:33:45Z</dcterms:modified>
  <dc:title>ಧರ್ಮೋಪದೇಶಕಾಂಡ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