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ம்முடைய தேவன் பட்சிக்கிற அக்கினியாயிருக்கிறார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த்திற்கு விரோதமாய்ப் போராடுகிறதில் இரத்தஞ்சிந்தப்படத்தக்கதாக நீங்கள் இன்னும் எதிர்த்துநிற்கவில்லை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: என் மகனே, கர்த்தருடைய சிட்சையை அற்பமாக எண்ணாதே, அவரால் கடிந்துகொள்ளப்படும்போது சோர்ந்துபோக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: என் மகனே, கர்த்தருடைய சிட்சையை அற்பமாக எண்ணாதே, அவரால் கடிந்துகொள்ளப்படும்போது சோர்ந்துபோக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வனிடத்தில் அன்புகூருகிறாரோ அவனை அவர் சிட்சித்து, தாம் சேர்த்துக்கொள்ளுகிற எந்த மகனையும் தண்டிக்கிறார் என்று பிள்ளைகளுக்குச் சொல்லுகிறதுபோல உங்களுக்குச் சொல்லியிருக்கிற புத்திமதியை மறந்த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கிடைக்கும் சிட்சை உங்களுக்குக் கிடையாதிருந்தால் நீங்கள் புத்திரராயிராமல் வேசிப்பிள்ளைகளாயிருப்ப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கிடைக்கும் சிட்சை உங்களுக்குக் கிடையாதிருந்தால் நீங்கள் புத்திரராயிராமல் வேசிப்பிள்ளைகளாயிருப்ப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ினால், நெகிழ்ந்த கைகளையும் தளர்ந்த முழங்கால்களையும் நீங்கள், திரும்ப நிமிர்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மாயிருக்கிறது பிசகிப்போகாமல் சொஸ்தமாகும்படிக்கு, உங்கள் பாதங்களுக்கு வழிகளைச் செவ்வைப்படுத்த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மாயிருக்கிறது பிசகிப்போகாமல் சொஸ்தமாகும்படிக்கு, உங்கள் பாதங்களுக்கு வழிகளைச் செவ்வைப்படுத்த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வரோடும் சமாதானமாயிருக்கவும், பரிசுத்தமுள்ளவர்களாயிருக்கவும் நாடுங்கள்; பரிசுத்தமில்லாமல் ஒருவனும் கர்த்தரைத் தரிசிப்பதில்லைய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ொடக்கூடியதும், அக்கினி பற்றியெரிகிறதுமான மலையினிடத்திற்கும், மந்தாரம் இருள் பெருங்காற்று ஆகிய இவைகளினிடத்திற்க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ொடக்கூடியதும், அக்கினி பற்றியெரிகிறதுமான மலையினிடத்திற்கும், மந்தாரம் இருள் பெருங்காற்று ஆகிய இவைகளினிடத்திற்க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 முழக்கத்தினிடத்திற்கும், வார்த்தைகளுடைய சத்தத்தினிடத்திற்கும், நீங்கள் வந்து சேரவில்லை; அந்தச் சத்தத்தைக் கேட்டவர்கள் பின்னும் தங்களுக்கு வார்த்தை சொல்லப்படாதபடிக்கு வேண்டிக்கொண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 முழக்கத்தினிடத்திற்கும், வார்த்தைகளுடைய சத்தத்தினிடத்திற்கும், நீங்கள் வந்து சேரவில்லை; அந்தச் சத்தத்தைக் கேட்டவர்கள் பின்னும் தங்களுக்கு வார்த்தை சொல்லப்படாதபடிக்கு வேண்டிக்கொண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 ஒரு மிருகமாகிலும் மலையைத் தொட்டால், அது கல்லெறியுண்டு, அல்லது அம்பினால் எய்யுண்டு சாகவேண்டுமென்று சொல்லப்பட்ட கட்டளையைச் சகிக்கமாட்டாத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 ஒரு மிருகமாகிலும் மலையைத் தொட்டால், அது கல்லெறியுண்டு, அல்லது அம்பினால் எய்யுண்டு சாகவேண்டுமென்று சொல்லப்பட்ட கட்டளையைச் சகிக்கமாட்டாதி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ும்: நான் மிகவும் பயந்துநடுங்குகிறேன் என்று சொல்லத்தக்கதாக அந்தக் காட்சி அவ்வளவு பயங்கரம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o Jesus the mediator of the new covenant, and to the blood of sprinkling, that speak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ter things that that of Ab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ee that all of you refuse not him that speaks. For if they escaped not who refused him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oke on earth, much more shall not we escape, if we turn away from him that speaks from heav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hose voice then shook the earth: but now he has promised, saying, Yet once more I shake no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 only, but also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is word, Yet once more, signifies the removing of those things that are shaken, a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that are made, that those things which cannot be shaken may rem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Wherefore we receiving a kingdom which cannot be moved, let us have grace, whereby we may ser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acceptably with reverence and godly fea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our God is a consuming 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 seeing we also are compassed about with so great a cloud of witnesses, let us lay as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weight, and the sin which does so easily beset us, and let us run with patience the rac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set before 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ooking unto Jesus the author and finisher of our faith; who for the joy that was set before 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dured the cross, despising the shame, and is set down at the right hand of the thron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consider him that endured such contradiction of sinners against himself, lest all of you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ried and faint in your min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have not yet resisted unto blood, striving against s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ll of you have forgotten the exhortation which speaks unto you as unto children, My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spise not you the chastening of the Lord, nor faint when you are rebuked of hi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whom the Lord loves he chastens, and scourges every son whom he recei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endure chastening, God deals with you as with sons; for what son is he whom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 chastens no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if all of you be without chastisement, whereof all are partakers, then are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stards, and not s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urthermore we have had fathers of our flesh which corrected us, and we gave them reverenc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we not much rather be in subjection unto the Father of spirits, and liv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y verily for a few days chastened us after their own pleasure; but he for our profi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we might be partakers of his hol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w no chastening for the present seems to be joyous, but grievous: nevertheless afterward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ields the peaceable fruit of righteousness unto them which are exercised thereb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lift up the hands which hang down, and the feeble kne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make straight paths for your feet, lest that which is lame be turned out of the way; but l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rather be hea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llow peace with all men, and holiness, without which no man shall see the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ooking diligently lest any man fail of the grace of God; lest any root of bitterness spring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 trouble you, and thereby many be defil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st there be any fornicator, or profane person, as Esau, who for one morsel of food sol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irthr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all of you know how that afterward, when he would have inherited the blessing, h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jected: for he found no place of repentance, though he sought it carefully with t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all of you are not come unto the mount that might be touched, and that burned with fire, n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blackness, and darkness, and tempe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und of a trumpet, and the voice of words; which voice they that heard implored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ord should not be spoken to them any mor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(For they could not endure that which was commanded, And if so much as a beast touc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untain, it shall be stoned, or thrust through with a dar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o terrible was the sight, that Moses said, I exceedingly fear and quake: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all of you are come unto mount Sion, and unto the city of the living God, the heaven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, and to an innumerable company of angel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o the general assembly and church of the firstborn, which are written in heaven, and to Go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ge of all, and to the spirits of just men made perfec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2026-10-21T06:22:49Z</dcterms:created>
  <dcterms:modified xsi:type="dcterms:W3CDTF">2026-10-21T06:22:49Z</dcterms:modified>
  <dc:title>Hebrews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