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ீவவிருட்சத்தின்மேல் அதிகாரமுள்ளவர்களாவதற்கும், வாசல்கள் வழியாய் நகரத்திற்குள் பிரவேசிப்பதற்கும் அவருடைய கற்பனைகளின்படி செய்கிறவர்கள் பாக்கியவான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ஜீவவிருட்சத்தின்மேல் அதிகாரமுள்ளவர்களாவதற்கும், வாசல்கள் வழியாய் நகரத்திற்குள் பிரவேசிப்பதற்கும் அவருடைய கற்பனைகளின்படி செய்கிறவர்கள் பாக்கியவான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ய்களும், சூனியக்காரரும், விபசாரக்காரரும், கொலைபாதகரும், விக்கிரகாராதனைக்காரரும், பொய்யை விரும்பி அதின்படி செய்கிற யாவரும் புறம்பே இரு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ய்களும், சூனியக்காரரும், விபசாரக்காரரும், கொலைபாதகரும், விக்கிரகாராதனைக்காரரும், பொய்யை விரும்பி அதின்படி செய்கிற யாவரும் புறம்பே இரு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பைகளில் இவைகளை உங்களுக்குச் சாட்சியாக அறிவிக்கும்படிக்கு இயேசுவாகிய நான் என் தூதனை அனுப்பினேன். நான் தாவீதின் வேரும் சந்ததியும், பிரகாசமுள்ள விடிவெள்ளி நட்சத்திரமுமாயிருக்கிறேன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பைகளில் இவைகளை உங்களுக்குச் சாட்சியாக அறிவிக்கும்படிக்கு இயேசுவாகிய நான் என் தூதனை அனுப்பினேன். நான் தாவீதின் வேரும் சந்ததியும், பிரகாசமுள்ள விடிவெள்ளி நட்சத்திரமுமாயிருக்கிற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ியும் மணவாட்டியும் வா என்கிறார்கள்; கேட்கிறவனும் வா என்பானாக; தாகமாயிருக்கிறவன் வரக்கடவன்; விருப்பமுள்ளவன் ஜீவத்தண்ணீரை இலவசமாய் வாங்கிக்கொள்ள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ியும் மணவாட்டியும் வா என்கிறார்கள்; கேட்கிறவனும் வா என்பானாக; தாகமாயிருக்கிறவன் வரக்கடவன்; விருப்பமுள்ளவன் ஜீவத்தண்ணீரை இலவசமாய் வாங்கிக்கொள்ள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ந்தப் புஸ்தகத்திலுள்ள தீர்க்கதரிசன வசனங்களைக் கேட்கிற யாவருக்கும் நான் சாட்சியாக எச்சரிக்கிறதாவது: ஒருவன் இவைகளோடே எதையாகிலும் கூட்டினால், இந்தப் புஸ்தகத்தில் எழுதியிருக்கிற வாதைகளை தேவன் அவன்மேல் கூட்ட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ந்தப் புஸ்தகத்திலுள்ள தீர்க்கதரிசன வசனங்களைக் கேட்கிற யாவருக்கும் நான் சாட்சியாக எச்சரிக்கிறதாவது: ஒருவன் இவைகளோடே எதையாகிலும் கூட்டினால், இந்தப் புஸ்தகத்தில் எழுதியிருக்கிற வாதைகளை தேவன் அவன்மேல் கூட்ட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இந்தத் தீர்க்கதரிசன புஸ்தகத்தின் வசனங்களிலிருந்து எதையாகிலும் எடுத்துப்போட்டால், ஜீவபுஸ்தகத்திலிருந்தும், பரிசுத்த நகரத்திலிருந்தும் இந்தப் புஸ்தகத்தில் எழுதப்பட்டவைகளிலிருந்தும், அவனுடைய பங்கை தேவன் எடுத்துப்போட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இந்தத் தீர்க்கதரிசன புஸ்தகத்தின் வசனங்களிலிருந்து எதையாகிலும் எடுத்துப்போட்டால், ஜீவபுஸ்தகத்திலிருந்தும், பரிசுத்த நகரத்திலிருந்தும் இந்தப் புஸ்தகத்தில் எழுதப்பட்டவைகளிலிருந்தும், அவனுடைய பங்கை தேவன் எடுத்துப்போட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இந்தத் தீர்க்கதரிசன புஸ்தகத்தின் வசனங்களிலிருந்து எதையாகிலும் எடுத்துப்போட்டால், ஜீவபுஸ்தகத்திலிருந்தும், பரிசுத்த நகரத்திலிருந்தும் இந்தப் புஸ்தகத்தில் எழுதப்பட்டவைகளிலிருந்தும், அவனுடைய பங்கை தேவன் எடுத்துப்போடு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ைகளைச் சாட்சியாக அறிவிக்கிறவர் மெய்யாகவே நான் சீக்கிரமாய் வருகிறேன் என்கிறார். ஆமென், கர்த்தராகிய இயேசுவே, வார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ம்முடைய கர்த்தராகிய இயேசு கிறிஸ்துவின் கிருபை உங்கள் அனைவரோடுங்கூட இருப்பதாக. ஆமெ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பளிங்கைப்போல தெளிவான ஜீவத்தண்ணீருள்ள சுத்தமான நதி தேவனும் ஆட்டுக்குட்டியானவரும் இருக்கிற சிங்காசனத்திலிருந்து புறப்பட்டுவருகிறதை எனக்குக் காண்ப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பளிங்கைப்போல தெளிவான ஜீவத்தண்ணீருள்ள சுத்தமான நதி தேவனும் ஆட்டுக்குட்டியானவரும் இருக்கிற சிங்காசனத்திலிருந்து புறப்பட்டுவருகிறதை எனக்குக் காண்பி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கரத்து வீதியின் மத்தியிலும், நதியின் இருகரையிலும், பன்னிரண்டுவிதமான கனிகளைத்தரும் ஜீவவிருட்சம் இருந்தது, அது மாதந்தோறும் தன் கனியைக் கொடுக்கும்; அந்த விருட்சத்தின் இலைகள் ஜனங்கள் ஆரோக்கியமடைகிறதற்கு ஏதுவானவை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கரத்து வீதியின் மத்தியிலும், நதியின் இருகரையிலும், பன்னிரண்டுவிதமான கனிகளைத்தரும் ஜீவவிருட்சம் இருந்தது, அது மாதந்தோறும் தன் கனியைக் கொடுக்கும்; அந்த விருட்சத்தின் இலைகள் ஜனங்கள் ஆரோக்கியமடைகிறதற்கு ஏதுவானவை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கரத்து வீதியின் மத்தியிலும், நதியின் இருகரையிலும், பன்னிரண்டுவிதமான கனிகளைத்தரும் ஜீவவிருட்சம் இருந்தது, அது மாதந்தோறும் தன் கனியைக் கொடுக்கும்; அந்த விருட்சத்தின் இலைகள் ஜனங்கள் ஆரோக்கியமடைகிறதற்கு ஏதுவானவை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ஒரு சாபமுமிராது. தேவனும் ஆட்டுக்குட்டியானவரும் இருக்கிற சிங்காசனம் அதில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ஒரு சாபமுமிராது. தேவனும் ஆட்டுக்குட்டியானவரும் இருக்கிற சிங்காசனம் அதில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ுடைய ஊழியக்காரர் அவரைச் சேவித்து, அவருடைய சமுகத்தைத் தரிசிப்பார்கள்; அவருடைய நாமம் அவர்களுடைய நெற்றிகளில் இ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இராக்காலமிராது; விளக்கும் சூரியனுடைய வெளிச்சமும் அவர்களுக்கு வேண்டுவதில்லை; தேவனாகிய கர்த்தரே அவர்கள்மேல் பிரகாசிப்பார். அவர்கள் சதாகாலங்களிலும் அரசாள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இராக்காலமிராது; விளக்கும் சூரியனுடைய வெளிச்சமும் அவர்களுக்கு வேண்டுவதில்லை; தேவனாகிய கர்த்தரே அவர்கள்மேல் பிரகாசிப்பார். அவர்கள் சதாகாலங்களிலும் அரசாளு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அவர் என்னை நோக்கி: இந்தவசனங்கள் உண்மையும் சத்தியமுமானவைகள். சீக்கிரமாய்ச் சம்பவிக்கவேண்டியவைகளைத் தம்முடைய ஊழியக்காரருக்குக் காண்பிக்கும்பொருட்டு, பரிசுத்த தீர்க்கதரிசிகளின் கர்த்தராகிய தேவனானவர் தம்முடைய தூதனை அனுப்ப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அவர் என்னை நோக்கி: இந்தவசனங்கள் உண்மையும் சத்தியமுமானவைகள். சீக்கிரமாய்ச் சம்பவிக்கவேண்டியவைகளைத் தம்முடைய ஊழியக்காரருக்குக் காண்பிக்கும்பொருட்டு, பரிசுத்த தீர்க்கதரிசிகளின் கர்த்தராகிய தேவனானவர் தம்முடைய தூதனை அனுப்ப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சீக்கிரமாய் வருகிறேன்; இந்தப் புஸ்தகத்திலுள்ள தீர்க்கதரிசன வசனங்களைக் கைக்கொள்ளுகிறவன் பாக்கியவா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னாகிய நானே இவைகளைக் கண்டும் கேட்டும் இருந்தேன். நான் கேட்டுக் கண்டபோது, இவைகளை எனக்குக் காண்பித்த தூதனை வணங்கும்படி அவன் பாதத்தில் விழுந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வானாகிய நானே இவைகளைக் கண்டும் கேட்டும் இருந்தேன். நான் கேட்டுக் கண்டபோது, இவைகளை எனக்குக் காண்பித்த தூதனை வணங்கும்படி அவன் பாதத்தில் விழுந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நீ இப்படிச் செய்யாதபடிக்குப் பார்; உன்னோடும் உன் சகோதரரோடும தீர்க்கதரிசிகளோடும், இந்தப் புஸ்தகத்தின் வசனங்களைக் கைக்கொள்ளுகிறவர்களோடுங்கூட நானும் ஒரு ஊழியக்காரன்; தேவனைத் தொழுதுகொ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ன்: நீ இப்படிச் செய்யாதபடிக்குப் பார்; உன்னோடும் உன் சகோதரரோடும தீர்க்கதரிசிகளோடும், இந்தப் புஸ்தகத்தின் வசனங்களைக் கைக்கொள்ளுகிறவர்களோடுங்கூட நானும் ஒரு ஊழியக்காரன்; தேவனைத் தொழுதுகொ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, அவர் என்னை நோக்கி: இந்தப் புஸ்தகத்திலுள்ள, தீர்க்கதரிசன வசனங்களை முத்திரைபோடவேண்டாம்; காலம் சமீபமாய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ஞ்செய்கிறவன் இன்னும் அநியாயஞ்செய்யட்டும்; அசுத்தமாயிருக்கிறவன் இன்னும் அசுத்தமாயிருக்கட்டும்; நீதியுள்ளவன் இன்னும் நீதிசெய்யட்டும்; பரிசுத்தமுள்ளவன் இன்னும் பரிசுத்தமாகட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ியாயஞ்செய்கிறவன் இன்னும் அநியாயஞ்செய்யட்டும்; அசுத்தமாயிருக்கிறவன் இன்னும் அசுத்தமாயிருக்கட்டும்; நீதியுள்ளவன் இன்னும் நீதிசெய்யட்டும்; பரிசுத்தமுள்ளவன் இன்னும் பரிசுத்தமாகட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சீக்கிரமாய் வருகிறேன்; அவனவனுடைய கிரியைகளின்படி அவனவனுக்கு நான் அளிக்கும் பலன் என்னோடேகூட வரு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சீக்கிரமாய் வருகிறேன்; அவனவனுடைய கிரியைகளின்படி அவனவனுக்கு நான் அளிக்கும் பலன் என்னோடேகூட வரு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ல்பாவும் ஓமெகாவும், ஆதியும் அந்தமும், முந்தினவரும் பிந்தினவருமாயிர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4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lessed are they that do his commandments, that they may have right to the tree of life, and ma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nter in through the gates into the ci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without are dogs, and sorcerers, and whoremongers, and murderers, and idolater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osoever loves and makes a li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 Jesus have sent mine angel to testify unto you these things in the churches. I am the root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offspring of David, and the bright and morning st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Spirit and the bride say, Come. And let him that hears say, Come. And let him that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rsty come. And whosoever will, let him take the water of life free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I testify unto every man that hears the words of the prophecy of this book, If any man sh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dd unto these things, God shall add unto him the plagues that are written in this book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if any man shall take away from the words of the book of this prophecy, God shall take awa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part out of the book of life, and out of the holy city, and from the things which are written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s boo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which testifies these things says, Surely I come quickly. Amen. Even so, come, Lord J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grace of our Lord Jesus Christ be with you all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he showed me a pure river of water of life, clear as crystal, proceeding out of the thron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od and of the Lamb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n the midst of the street of it, and on either side of the river, was there the tree of lif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bare twelve manner of fruits, and yielded her fruit every month: and the leaves of the tre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re for the healing of the natio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ere shall be no more curse: but the throne of God and of the Lamb shall be in it; and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rvants shall serve him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they shall see his face; and his name shall be in their forehea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re shall be no night there; and they need no candle, neither light of the sun; fo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 God gives them light: and they shall reign for ever and ev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he said unto me, These sayings are faithful and true: and the Lord God of the holy prophet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nt his angel to show unto his servants the things which must shortly be do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hold, I come quickly: blessed is he that keeps the sayings of the prophecy of this boo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John saw these things, and heard them. And when I had heard and seen, I fell down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ship before the feet of the angel which showed me these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n says he unto me, See you do it not: for I am your fellow servant, and of your brethre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ophets, and of them which keep the sayings of this book: worship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 says unto me, Seal not the sayings of the prophecy of this book: for the time is at 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that is unjust, let him be unjust still: and he which is filthy, let him be filthy still: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that is righteous, let him be righteous still: and he that is holy, let him be holy sti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, behold, I come quickly; and my reward is with me, to give every man according as his wor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b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am Alpha and Omega, the beginning and the end, the first and the la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2026-10-21T05:39:25Z</dcterms:created>
  <dcterms:modified xsi:type="dcterms:W3CDTF">2026-10-21T05:39:25Z</dcterms:modified>
  <dc:title>Revelation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