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58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தேவனே
பராக்கிரமம் உள்ளவரே (2)
(இந்த) அகிலத்தை ஆள்பவரே
உம்மால் ஆகாதது எதுவு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ஷடாய் எல்ஷடாய்
சர்வ வல்ல தெய்வ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ுகிறோம் வாழ்த்துகிறோம்
வணங்குகிறோம் -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யெஹோவா நிசியே
வெற்றி தந்த தெய்வ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யெஹோவா ராஃப்ஃபா
சுகம் தந்த தெய்வ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எல்ரோயீ எல்ரோயீ
என்னை கண்ட தெய்வ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2026-07-31T17:38:50Z</dcterms:created>
  <dcterms:modified xsi:type="dcterms:W3CDTF">2026-07-31T17:38:50Z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