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தேவனே
பராக்கிரமம் உள்ளவரே (2)
(இந்த) அகிலத்தை ஆள்பவரே
உம்மால் ஆகாதது எதுவு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ஷடாய் எல்ஷடாய்
சர்வ வல்ல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கிறோம் வாழ்த்துகிறோம்
வணங்குகிறோம் 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ெஹோவா நிசியே
வெற்றி தந்த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ெஹோவா ராஃப்ஃபா
சுகம் தந்த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ரோயீ எல்ரோயீ
என்னை கண்ட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2026-09-15T16:53:34Z</dcterms:created>
  <dcterms:modified xsi:type="dcterms:W3CDTF">2026-09-15T16:53:34Z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